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 Bold" charset="1" panose="000008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Medium" charset="1" panose="000006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Poppins Italic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https://skillsyncer.com" TargetMode="External" Type="http://schemas.openxmlformats.org/officeDocument/2006/relationships/hyperlink"/><Relationship Id="rId13" Target="https://skillsyncer.com" TargetMode="External" Type="http://schemas.openxmlformats.org/officeDocument/2006/relationships/hyperlink"/><Relationship Id="rId14" Target="https://www.jobscan.co" TargetMode="External" Type="http://schemas.openxmlformats.org/officeDocument/2006/relationships/hyperlink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https://skillsyncer.com" TargetMode="External" Type="http://schemas.openxmlformats.org/officeDocument/2006/relationships/hyperlink"/><Relationship Id="rId7" Target="https://skillsyncer.com" TargetMode="External" Type="http://schemas.openxmlformats.org/officeDocument/2006/relationships/hyperlink"/><Relationship Id="rId8" Target="https://www.jobscan.co" TargetMode="External" Type="http://schemas.openxmlformats.org/officeDocument/2006/relationships/hyperlink"/><Relationship Id="rId9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nnbrasil.com.br/economia/negocios/uso-de-inteligencia-artificial-aumenta-e-alcanca-72-das-empresas-diz-pesquisa/" TargetMode="External" Type="http://schemas.openxmlformats.org/officeDocument/2006/relationships/hyperlink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https://explodingtopics.com/blog/ai-statistics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hatgpt.com/share/6824dc52-ac4c-800f-b785-704fd35086eb" TargetMode="External" Type="http://schemas.openxmlformats.org/officeDocument/2006/relationships/hyperlink"/><Relationship Id="rId11" Target="https://www.notion.so" TargetMode="External" Type="http://schemas.openxmlformats.org/officeDocument/2006/relationships/hyperlink"/><Relationship Id="rId12" Target="https://github.com" TargetMode="External" Type="http://schemas.openxmlformats.org/officeDocument/2006/relationships/hyperlink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chatgpt.com/share/6824dc52-ac4c-800f-b785-704fd35086eb" TargetMode="External" Type="http://schemas.openxmlformats.org/officeDocument/2006/relationships/hyperlink"/><Relationship Id="rId11" Target="https://www.notion.so" TargetMode="External" Type="http://schemas.openxmlformats.org/officeDocument/2006/relationships/hyperlink"/><Relationship Id="rId12" Target="https://github.com" TargetMode="External" Type="http://schemas.openxmlformats.org/officeDocument/2006/relationships/hyperlink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https://chatgpt.com/share/6824dc52-ac4c-800f-b785-704fd35086eb" TargetMode="External" Type="http://schemas.openxmlformats.org/officeDocument/2006/relationships/hyperlink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https://www.canva.com/resumes/templates/?continuation=50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https://www.cvwizard.com/app/resumes/e1511ce6-e3bc-42e0-90ba-ff31d3190d5d/edit" TargetMode="External" Type="http://schemas.openxmlformats.org/officeDocument/2006/relationships/hyperlink"/><Relationship Id="rId13" Target="https://www.linkedin.com/in/anderson-bishopx/" TargetMode="External" Type="http://schemas.openxmlformats.org/officeDocument/2006/relationships/hyperlink"/><Relationship Id="rId14" Target="https://chatgpt.com/share/6824dc52-ac4c-800f-b785-704fd35086eb" TargetMode="External" Type="http://schemas.openxmlformats.org/officeDocument/2006/relationships/hyperlink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7869622" y="-393213"/>
            <a:ext cx="10790756" cy="11681467"/>
          </a:xfrm>
          <a:custGeom>
            <a:avLst/>
            <a:gdLst/>
            <a:ahLst/>
            <a:cxnLst/>
            <a:rect r="r" b="b" t="t" l="l"/>
            <a:pathLst>
              <a:path h="11681467" w="10790756">
                <a:moveTo>
                  <a:pt x="10790755" y="11681467"/>
                </a:moveTo>
                <a:lnTo>
                  <a:pt x="0" y="11681467"/>
                </a:lnTo>
                <a:lnTo>
                  <a:pt x="0" y="0"/>
                </a:lnTo>
                <a:lnTo>
                  <a:pt x="10790755" y="0"/>
                </a:lnTo>
                <a:lnTo>
                  <a:pt x="10790755" y="116814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917" y="811868"/>
            <a:ext cx="11051397" cy="346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0"/>
              </a:lnSpc>
            </a:pPr>
            <a:r>
              <a:rPr lang="en-US" sz="7475" spc="-239" b="true">
                <a:solidFill>
                  <a:srgbClr val="86005A"/>
                </a:solidFill>
                <a:latin typeface="Poppins Bold"/>
                <a:ea typeface="Poppins Bold"/>
                <a:cs typeface="Poppins Bold"/>
                <a:sym typeface="Poppins Bold"/>
              </a:rPr>
              <a:t>IA como Ferramenta de Desenvolvimento Profissional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49205" y="1470816"/>
            <a:ext cx="9633270" cy="7345368"/>
            <a:chOff x="0" y="0"/>
            <a:chExt cx="12844359" cy="97938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4359" cy="9793824"/>
            </a:xfrm>
            <a:custGeom>
              <a:avLst/>
              <a:gdLst/>
              <a:ahLst/>
              <a:cxnLst/>
              <a:rect r="r" b="b" t="t" l="l"/>
              <a:pathLst>
                <a:path h="9793824" w="12844359">
                  <a:moveTo>
                    <a:pt x="0" y="0"/>
                  </a:moveTo>
                  <a:lnTo>
                    <a:pt x="12844359" y="0"/>
                  </a:lnTo>
                  <a:lnTo>
                    <a:pt x="12844359" y="9793824"/>
                  </a:lnTo>
                  <a:lnTo>
                    <a:pt x="0" y="9793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431581" y="7021720"/>
              <a:ext cx="880404" cy="1117973"/>
            </a:xfrm>
            <a:custGeom>
              <a:avLst/>
              <a:gdLst/>
              <a:ahLst/>
              <a:cxnLst/>
              <a:rect r="r" b="b" t="t" l="l"/>
              <a:pathLst>
                <a:path h="1117973" w="880404">
                  <a:moveTo>
                    <a:pt x="0" y="0"/>
                  </a:moveTo>
                  <a:lnTo>
                    <a:pt x="880403" y="0"/>
                  </a:lnTo>
                  <a:lnTo>
                    <a:pt x="880403" y="1117973"/>
                  </a:lnTo>
                  <a:lnTo>
                    <a:pt x="0" y="1117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90266" y="5894244"/>
            <a:ext cx="5123349" cy="2029192"/>
          </a:xfrm>
          <a:custGeom>
            <a:avLst/>
            <a:gdLst/>
            <a:ahLst/>
            <a:cxnLst/>
            <a:rect r="r" b="b" t="t" l="l"/>
            <a:pathLst>
              <a:path h="2029192" w="5123349">
                <a:moveTo>
                  <a:pt x="0" y="0"/>
                </a:moveTo>
                <a:lnTo>
                  <a:pt x="5123349" y="0"/>
                </a:lnTo>
                <a:lnTo>
                  <a:pt x="5123349" y="2029192"/>
                </a:lnTo>
                <a:lnTo>
                  <a:pt x="0" y="20291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074" y="4473781"/>
            <a:ext cx="2893261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7"/>
              </a:lnSpc>
            </a:pPr>
            <a:r>
              <a:rPr lang="en-US" b="true" sz="2698" spc="580">
                <a:solidFill>
                  <a:srgbClr val="86005A"/>
                </a:solidFill>
                <a:latin typeface="Poppins Bold"/>
                <a:ea typeface="Poppins Bold"/>
                <a:cs typeface="Poppins Bold"/>
                <a:sym typeface="Poppins Bold"/>
              </a:rPr>
              <a:t>MAY - 2025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917" y="9503134"/>
            <a:ext cx="434217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b="true" sz="2770" spc="595">
                <a:solidFill>
                  <a:srgbClr val="7E1502"/>
                </a:solidFill>
                <a:latin typeface="Poppins Bold"/>
                <a:ea typeface="Poppins Bold"/>
                <a:cs typeface="Poppins Bold"/>
                <a:sym typeface="Poppins Bold"/>
              </a:rPr>
              <a:t>ANDERSON BISPO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739" y="3158032"/>
            <a:ext cx="576842" cy="705029"/>
          </a:xfrm>
          <a:custGeom>
            <a:avLst/>
            <a:gdLst/>
            <a:ahLst/>
            <a:cxnLst/>
            <a:rect r="r" b="b" t="t" l="l"/>
            <a:pathLst>
              <a:path h="705029" w="576842">
                <a:moveTo>
                  <a:pt x="0" y="0"/>
                </a:moveTo>
                <a:lnTo>
                  <a:pt x="576842" y="0"/>
                </a:lnTo>
                <a:lnTo>
                  <a:pt x="576842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007163" y="281089"/>
            <a:ext cx="9280837" cy="10046914"/>
          </a:xfrm>
          <a:custGeom>
            <a:avLst/>
            <a:gdLst/>
            <a:ahLst/>
            <a:cxnLst/>
            <a:rect r="r" b="b" t="t" l="l"/>
            <a:pathLst>
              <a:path h="10046914" w="9280837">
                <a:moveTo>
                  <a:pt x="9280837" y="10046915"/>
                </a:moveTo>
                <a:lnTo>
                  <a:pt x="0" y="10046915"/>
                </a:lnTo>
                <a:lnTo>
                  <a:pt x="0" y="0"/>
                </a:lnTo>
                <a:lnTo>
                  <a:pt x="9280837" y="0"/>
                </a:lnTo>
                <a:lnTo>
                  <a:pt x="9280837" y="100469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53115" y="1726175"/>
            <a:ext cx="9995833" cy="6834651"/>
          </a:xfrm>
          <a:custGeom>
            <a:avLst/>
            <a:gdLst/>
            <a:ahLst/>
            <a:cxnLst/>
            <a:rect r="r" b="b" t="t" l="l"/>
            <a:pathLst>
              <a:path h="6834651" w="9995833">
                <a:moveTo>
                  <a:pt x="0" y="0"/>
                </a:moveTo>
                <a:lnTo>
                  <a:pt x="9995833" y="0"/>
                </a:lnTo>
                <a:lnTo>
                  <a:pt x="9995833" y="6834650"/>
                </a:lnTo>
                <a:lnTo>
                  <a:pt x="0" y="683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35654" y="5428951"/>
            <a:ext cx="817927" cy="529608"/>
          </a:xfrm>
          <a:custGeom>
            <a:avLst/>
            <a:gdLst/>
            <a:ahLst/>
            <a:cxnLst/>
            <a:rect r="r" b="b" t="t" l="l"/>
            <a:pathLst>
              <a:path h="529608" w="817927">
                <a:moveTo>
                  <a:pt x="0" y="0"/>
                </a:moveTo>
                <a:lnTo>
                  <a:pt x="817927" y="0"/>
                </a:lnTo>
                <a:lnTo>
                  <a:pt x="817927" y="529607"/>
                </a:lnTo>
                <a:lnTo>
                  <a:pt x="0" y="529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5015" y="1130019"/>
            <a:ext cx="6603378" cy="111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6963" spc="-222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 - 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739" y="262039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FER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AMENTA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 DE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NVOL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NTO PROFI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0235" y="2905720"/>
            <a:ext cx="5397291" cy="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2"/>
              </a:lnSpc>
            </a:pPr>
            <a:r>
              <a:rPr lang="en-US" sz="2568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Applicant Tracking Systems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0235" y="5387638"/>
            <a:ext cx="5310555" cy="57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9"/>
              </a:lnSpc>
            </a:pPr>
            <a:r>
              <a:rPr lang="en-US" sz="3516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que ele faz de fato: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235" y="3784183"/>
            <a:ext cx="6827081" cy="11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2"/>
              </a:lnSpc>
            </a:pPr>
            <a:r>
              <a:rPr lang="en-US" sz="215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sistema automatizado utilizado por recrutadores e empresas para filtrar, organizar e ranquear currículos durante processos seletivos.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3581" y="6360505"/>
            <a:ext cx="8317192" cy="3433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664" indent="-345332" lvl="1">
              <a:lnSpc>
                <a:spcPts val="3838"/>
              </a:lnSpc>
              <a:buFont typeface="Arial"/>
              <a:buChar char="•"/>
            </a:pPr>
            <a:r>
              <a:rPr lang="en-US" b="true" sz="3198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Analisa palavras-chave do currículo.</a:t>
            </a:r>
          </a:p>
          <a:p>
            <a:pPr algn="l">
              <a:lnSpc>
                <a:spcPts val="3838"/>
              </a:lnSpc>
            </a:pPr>
          </a:p>
          <a:p>
            <a:pPr algn="l" marL="690664" indent="-345332" lvl="1">
              <a:lnSpc>
                <a:spcPts val="3838"/>
              </a:lnSpc>
              <a:buFont typeface="Arial"/>
              <a:buChar char="•"/>
            </a:pPr>
            <a:r>
              <a:rPr lang="en-US" b="true" sz="3198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Verifica a estrutura e legibilidade.</a:t>
            </a:r>
          </a:p>
          <a:p>
            <a:pPr algn="l">
              <a:lnSpc>
                <a:spcPts val="3838"/>
              </a:lnSpc>
            </a:pPr>
          </a:p>
          <a:p>
            <a:pPr algn="l" marL="690664" indent="-345332" lvl="1">
              <a:lnSpc>
                <a:spcPts val="3838"/>
              </a:lnSpc>
              <a:buFont typeface="Arial"/>
              <a:buChar char="•"/>
            </a:pPr>
            <a:r>
              <a:rPr lang="en-US" b="true" sz="3198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Classifica candidatos por aderência ao perfil.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739" y="3158032"/>
            <a:ext cx="576842" cy="705029"/>
          </a:xfrm>
          <a:custGeom>
            <a:avLst/>
            <a:gdLst/>
            <a:ahLst/>
            <a:cxnLst/>
            <a:rect r="r" b="b" t="t" l="l"/>
            <a:pathLst>
              <a:path h="705029" w="576842">
                <a:moveTo>
                  <a:pt x="0" y="0"/>
                </a:moveTo>
                <a:lnTo>
                  <a:pt x="576842" y="0"/>
                </a:lnTo>
                <a:lnTo>
                  <a:pt x="576842" y="705030"/>
                </a:lnTo>
                <a:lnTo>
                  <a:pt x="0" y="70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6739" y="4993185"/>
            <a:ext cx="576842" cy="461474"/>
          </a:xfrm>
          <a:custGeom>
            <a:avLst/>
            <a:gdLst/>
            <a:ahLst/>
            <a:cxnLst/>
            <a:rect r="r" b="b" t="t" l="l"/>
            <a:pathLst>
              <a:path h="461474" w="576842">
                <a:moveTo>
                  <a:pt x="0" y="0"/>
                </a:moveTo>
                <a:lnTo>
                  <a:pt x="576842" y="0"/>
                </a:lnTo>
                <a:lnTo>
                  <a:pt x="576842" y="461474"/>
                </a:lnTo>
                <a:lnTo>
                  <a:pt x="0" y="461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6739" y="6650837"/>
            <a:ext cx="572919" cy="572919"/>
          </a:xfrm>
          <a:custGeom>
            <a:avLst/>
            <a:gdLst/>
            <a:ahLst/>
            <a:cxnLst/>
            <a:rect r="r" b="b" t="t" l="l"/>
            <a:pathLst>
              <a:path h="572919" w="572919">
                <a:moveTo>
                  <a:pt x="0" y="0"/>
                </a:moveTo>
                <a:lnTo>
                  <a:pt x="572920" y="0"/>
                </a:lnTo>
                <a:lnTo>
                  <a:pt x="572920" y="572920"/>
                </a:lnTo>
                <a:lnTo>
                  <a:pt x="0" y="572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9007163" y="281089"/>
            <a:ext cx="9280837" cy="10046914"/>
          </a:xfrm>
          <a:custGeom>
            <a:avLst/>
            <a:gdLst/>
            <a:ahLst/>
            <a:cxnLst/>
            <a:rect r="r" b="b" t="t" l="l"/>
            <a:pathLst>
              <a:path h="10046914" w="9280837">
                <a:moveTo>
                  <a:pt x="9280837" y="10046915"/>
                </a:moveTo>
                <a:lnTo>
                  <a:pt x="0" y="10046915"/>
                </a:lnTo>
                <a:lnTo>
                  <a:pt x="0" y="0"/>
                </a:lnTo>
                <a:lnTo>
                  <a:pt x="9280837" y="0"/>
                </a:lnTo>
                <a:lnTo>
                  <a:pt x="9280837" y="1004691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53115" y="1726175"/>
            <a:ext cx="9995833" cy="6834651"/>
          </a:xfrm>
          <a:custGeom>
            <a:avLst/>
            <a:gdLst/>
            <a:ahLst/>
            <a:cxnLst/>
            <a:rect r="r" b="b" t="t" l="l"/>
            <a:pathLst>
              <a:path h="6834651" w="9995833">
                <a:moveTo>
                  <a:pt x="0" y="0"/>
                </a:moveTo>
                <a:lnTo>
                  <a:pt x="9995833" y="0"/>
                </a:lnTo>
                <a:lnTo>
                  <a:pt x="9995833" y="6834650"/>
                </a:lnTo>
                <a:lnTo>
                  <a:pt x="0" y="6834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76739" y="1141996"/>
            <a:ext cx="11486025" cy="1111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55"/>
              </a:lnSpc>
            </a:pPr>
            <a:r>
              <a:rPr lang="en-US" sz="6963" spc="-222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Aplicando ATS ao Linkedin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739" y="262039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FER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AMENTA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 DE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NVOL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NTO PROFI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0235" y="2905720"/>
            <a:ext cx="5397291" cy="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2"/>
              </a:lnSpc>
            </a:pPr>
            <a:r>
              <a:rPr lang="en-US" sz="2568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Copie uma vaga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0235" y="4619095"/>
            <a:ext cx="4609663" cy="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2"/>
              </a:lnSpc>
            </a:pPr>
            <a:r>
              <a:rPr lang="en-US" sz="2568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Extraia palavras-chave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30235" y="3389461"/>
            <a:ext cx="6975728" cy="110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“Procuramos um Engenheiro de Dados com experiência em Python, Spark e AWS para atuar em pipelines de dados escaláveis.”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0235" y="5102836"/>
            <a:ext cx="6668159" cy="37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"Extraia palavras-chave técnicas desta vaga."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0235" y="6332470"/>
            <a:ext cx="4609663" cy="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2"/>
              </a:lnSpc>
            </a:pPr>
            <a:r>
              <a:rPr lang="en-US" sz="2568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Edite seu perfil do LinkedIn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0235" y="6816211"/>
            <a:ext cx="7176928" cy="371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  <a:r>
              <a:rPr lang="en-US" sz="2101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Adicione essas palavras no:</a:t>
            </a:r>
          </a:p>
          <a:p>
            <a:pPr algn="l" marL="453706" indent="-226853" lvl="1">
              <a:lnSpc>
                <a:spcPts val="2942"/>
              </a:lnSpc>
              <a:buFont typeface="Arial"/>
              <a:buChar char="•"/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Resumo profissional</a:t>
            </a:r>
          </a:p>
          <a:p>
            <a:pPr algn="l" marL="453706" indent="-226853" lvl="1">
              <a:lnSpc>
                <a:spcPts val="2942"/>
              </a:lnSpc>
              <a:buFont typeface="Arial"/>
              <a:buChar char="•"/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Experiências</a:t>
            </a:r>
          </a:p>
          <a:p>
            <a:pPr algn="l" marL="453706" indent="-226853" lvl="1">
              <a:lnSpc>
                <a:spcPts val="2942"/>
              </a:lnSpc>
              <a:buFont typeface="Arial"/>
              <a:buChar char="•"/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Habilidades</a:t>
            </a: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101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Exemplo:</a:t>
            </a:r>
          </a:p>
          <a:p>
            <a:pPr algn="l">
              <a:lnSpc>
                <a:spcPts val="2942"/>
              </a:lnSpc>
            </a:pPr>
            <a:r>
              <a:rPr lang="en-US" sz="2101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"Desenvolvo pipelines de dados escaláveis com Apache Spark e Python em ambientes AWS, aplicando práticas modernas de ETL e modelagem de dados."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84544" y="10013679"/>
            <a:ext cx="256773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2" tooltip="https://skillsyncer.com"/>
              </a:rPr>
              <a:t>SKILLSYNCER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24286" y="9472876"/>
            <a:ext cx="2846591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skillsyncer.com"/>
              </a:rPr>
              <a:t>RESUMEWORDED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4544" y="9472876"/>
            <a:ext cx="188089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4" tooltip="https://www.jobscan.co"/>
              </a:rPr>
              <a:t>JOBSCAN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84544" y="8433385"/>
            <a:ext cx="2462435" cy="824915"/>
            <a:chOff x="0" y="0"/>
            <a:chExt cx="3283246" cy="10998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9595" cy="1099886"/>
            </a:xfrm>
            <a:custGeom>
              <a:avLst/>
              <a:gdLst/>
              <a:ahLst/>
              <a:cxnLst/>
              <a:rect r="r" b="b" t="t" l="l"/>
              <a:pathLst>
                <a:path h="1099886" w="1109595">
                  <a:moveTo>
                    <a:pt x="0" y="0"/>
                  </a:moveTo>
                  <a:lnTo>
                    <a:pt x="1109595" y="0"/>
                  </a:lnTo>
                  <a:lnTo>
                    <a:pt x="1109595" y="1099886"/>
                  </a:lnTo>
                  <a:lnTo>
                    <a:pt x="0" y="1099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591146" y="360471"/>
              <a:ext cx="1692100" cy="6074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4"/>
                </a:lnSpc>
              </a:pPr>
              <a:r>
                <a:rPr lang="en-US" sz="2912" b="true">
                  <a:solidFill>
                    <a:srgbClr val="216A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Tools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6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9245" y="1795139"/>
            <a:ext cx="5536265" cy="2361925"/>
            <a:chOff x="0" y="0"/>
            <a:chExt cx="1458111" cy="6220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58111" cy="622071"/>
            </a:xfrm>
            <a:custGeom>
              <a:avLst/>
              <a:gdLst/>
              <a:ahLst/>
              <a:cxnLst/>
              <a:rect r="r" b="b" t="t" l="l"/>
              <a:pathLst>
                <a:path h="622071" w="1458111">
                  <a:moveTo>
                    <a:pt x="71318" y="0"/>
                  </a:moveTo>
                  <a:lnTo>
                    <a:pt x="1386792" y="0"/>
                  </a:lnTo>
                  <a:cubicBezTo>
                    <a:pt x="1405707" y="0"/>
                    <a:pt x="1423847" y="7514"/>
                    <a:pt x="1437222" y="20889"/>
                  </a:cubicBezTo>
                  <a:cubicBezTo>
                    <a:pt x="1450597" y="34264"/>
                    <a:pt x="1458111" y="52404"/>
                    <a:pt x="1458111" y="71318"/>
                  </a:cubicBezTo>
                  <a:lnTo>
                    <a:pt x="1458111" y="550752"/>
                  </a:lnTo>
                  <a:cubicBezTo>
                    <a:pt x="1458111" y="569667"/>
                    <a:pt x="1450597" y="587807"/>
                    <a:pt x="1437222" y="601182"/>
                  </a:cubicBezTo>
                  <a:cubicBezTo>
                    <a:pt x="1423847" y="614557"/>
                    <a:pt x="1405707" y="622071"/>
                    <a:pt x="1386792" y="622071"/>
                  </a:cubicBezTo>
                  <a:lnTo>
                    <a:pt x="71318" y="622071"/>
                  </a:lnTo>
                  <a:cubicBezTo>
                    <a:pt x="52404" y="622071"/>
                    <a:pt x="34264" y="614557"/>
                    <a:pt x="20889" y="601182"/>
                  </a:cubicBezTo>
                  <a:cubicBezTo>
                    <a:pt x="7514" y="587807"/>
                    <a:pt x="0" y="569667"/>
                    <a:pt x="0" y="550752"/>
                  </a:cubicBezTo>
                  <a:lnTo>
                    <a:pt x="0" y="71318"/>
                  </a:lnTo>
                  <a:cubicBezTo>
                    <a:pt x="0" y="52404"/>
                    <a:pt x="7514" y="34264"/>
                    <a:pt x="20889" y="20889"/>
                  </a:cubicBezTo>
                  <a:cubicBezTo>
                    <a:pt x="34264" y="7514"/>
                    <a:pt x="52404" y="0"/>
                    <a:pt x="713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458111" cy="64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1274" y="4499964"/>
            <a:ext cx="6041911" cy="5198319"/>
            <a:chOff x="0" y="0"/>
            <a:chExt cx="1591285" cy="1369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1285" cy="1369105"/>
            </a:xfrm>
            <a:custGeom>
              <a:avLst/>
              <a:gdLst/>
              <a:ahLst/>
              <a:cxnLst/>
              <a:rect r="r" b="b" t="t" l="l"/>
              <a:pathLst>
                <a:path h="1369105" w="1591285">
                  <a:moveTo>
                    <a:pt x="65350" y="0"/>
                  </a:moveTo>
                  <a:lnTo>
                    <a:pt x="1525935" y="0"/>
                  </a:lnTo>
                  <a:cubicBezTo>
                    <a:pt x="1562027" y="0"/>
                    <a:pt x="1591285" y="29258"/>
                    <a:pt x="1591285" y="65350"/>
                  </a:cubicBezTo>
                  <a:lnTo>
                    <a:pt x="1591285" y="1303755"/>
                  </a:lnTo>
                  <a:cubicBezTo>
                    <a:pt x="1591285" y="1339846"/>
                    <a:pt x="1562027" y="1369105"/>
                    <a:pt x="1525935" y="1369105"/>
                  </a:cubicBezTo>
                  <a:lnTo>
                    <a:pt x="65350" y="1369105"/>
                  </a:lnTo>
                  <a:cubicBezTo>
                    <a:pt x="29258" y="1369105"/>
                    <a:pt x="0" y="1339846"/>
                    <a:pt x="0" y="1303755"/>
                  </a:cubicBezTo>
                  <a:lnTo>
                    <a:pt x="0" y="65350"/>
                  </a:lnTo>
                  <a:cubicBezTo>
                    <a:pt x="0" y="29258"/>
                    <a:pt x="29258" y="0"/>
                    <a:pt x="65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91285" cy="138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0">
            <a:off x="-269122" y="1795139"/>
            <a:ext cx="8693175" cy="9410744"/>
          </a:xfrm>
          <a:custGeom>
            <a:avLst/>
            <a:gdLst/>
            <a:ahLst/>
            <a:cxnLst/>
            <a:rect r="r" b="b" t="t" l="l"/>
            <a:pathLst>
              <a:path h="9410744" w="8693175">
                <a:moveTo>
                  <a:pt x="8693174" y="9410744"/>
                </a:moveTo>
                <a:lnTo>
                  <a:pt x="0" y="9410744"/>
                </a:lnTo>
                <a:lnTo>
                  <a:pt x="0" y="0"/>
                </a:lnTo>
                <a:lnTo>
                  <a:pt x="8693174" y="0"/>
                </a:lnTo>
                <a:lnTo>
                  <a:pt x="8693174" y="94107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9122" y="2922288"/>
            <a:ext cx="7747168" cy="7156446"/>
          </a:xfrm>
          <a:custGeom>
            <a:avLst/>
            <a:gdLst/>
            <a:ahLst/>
            <a:cxnLst/>
            <a:rect r="r" b="b" t="t" l="l"/>
            <a:pathLst>
              <a:path h="7156446" w="7747168">
                <a:moveTo>
                  <a:pt x="0" y="0"/>
                </a:moveTo>
                <a:lnTo>
                  <a:pt x="7747168" y="0"/>
                </a:lnTo>
                <a:lnTo>
                  <a:pt x="7747168" y="7156446"/>
                </a:lnTo>
                <a:lnTo>
                  <a:pt x="0" y="7156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06001" y="1449643"/>
            <a:ext cx="8126516" cy="89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5"/>
              </a:lnSpc>
            </a:pPr>
            <a:r>
              <a:rPr lang="en-US" sz="5504" spc="-1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Ferramentas de Auxilio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415" y="439993"/>
            <a:ext cx="8620585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IA COMO 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NTA 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 DESENVOLVIMENTO PROFISSIONAL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8780" y="6771887"/>
            <a:ext cx="5028703" cy="61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00"/>
              </a:lnSpc>
              <a:spcBef>
                <a:spcPct val="0"/>
              </a:spcBef>
            </a:pPr>
            <a:r>
              <a:rPr lang="en-US" b="true" sz="3916" spc="893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6" tooltip="https://skillsyncer.com"/>
              </a:rPr>
              <a:t>SKILLSYNCER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74721" y="8226459"/>
            <a:ext cx="5095017" cy="557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95"/>
              </a:lnSpc>
              <a:spcBef>
                <a:spcPct val="0"/>
              </a:spcBef>
            </a:pPr>
            <a:r>
              <a:rPr lang="en-US" b="true" sz="3579" spc="816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skillsyncer.com"/>
              </a:rPr>
              <a:t>RESUMEWORDED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51552" y="5086350"/>
            <a:ext cx="5083958" cy="85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7"/>
              </a:lnSpc>
              <a:spcBef>
                <a:spcPct val="0"/>
              </a:spcBef>
            </a:pPr>
            <a:r>
              <a:rPr lang="en-US" b="true" sz="5405" spc="1232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8" tooltip="https://www.jobscan.co"/>
              </a:rPr>
              <a:t>JOBSCAN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913027" y="2220895"/>
            <a:ext cx="4508702" cy="1510414"/>
            <a:chOff x="0" y="0"/>
            <a:chExt cx="6011603" cy="20138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1662" cy="2013885"/>
            </a:xfrm>
            <a:custGeom>
              <a:avLst/>
              <a:gdLst/>
              <a:ahLst/>
              <a:cxnLst/>
              <a:rect r="r" b="b" t="t" l="l"/>
              <a:pathLst>
                <a:path h="2013885" w="2031662">
                  <a:moveTo>
                    <a:pt x="0" y="0"/>
                  </a:moveTo>
                  <a:lnTo>
                    <a:pt x="2031662" y="0"/>
                  </a:lnTo>
                  <a:lnTo>
                    <a:pt x="2031662" y="2013885"/>
                  </a:lnTo>
                  <a:lnTo>
                    <a:pt x="0" y="2013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913379" y="647276"/>
              <a:ext cx="3098224" cy="1124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98"/>
                </a:lnSpc>
              </a:pPr>
              <a:r>
                <a:rPr lang="en-US" sz="5331" b="true">
                  <a:solidFill>
                    <a:srgbClr val="216AD9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Tools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12131" y="1128290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Aplicando Upskilling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779" y="419100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FERR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MENTA DE DESENV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LVIMEN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PROFI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12131" y="2598878"/>
            <a:ext cx="7947169" cy="428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Mentoria Virtual;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Exercicios Personalizados;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Idiomas;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Entrevistas Técnica com IA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Avaliação de Perfil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Teste de Lógicas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2834227" y="1028700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8" y="9204977"/>
                </a:moveTo>
                <a:lnTo>
                  <a:pt x="0" y="9204977"/>
                </a:lnTo>
                <a:lnTo>
                  <a:pt x="0" y="0"/>
                </a:lnTo>
                <a:lnTo>
                  <a:pt x="8503098" y="0"/>
                </a:lnTo>
                <a:lnTo>
                  <a:pt x="8503098" y="92049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2300" y="2189717"/>
            <a:ext cx="7141613" cy="6231057"/>
          </a:xfrm>
          <a:custGeom>
            <a:avLst/>
            <a:gdLst/>
            <a:ahLst/>
            <a:cxnLst/>
            <a:rect r="r" b="b" t="t" l="l"/>
            <a:pathLst>
              <a:path h="6231057" w="7141613">
                <a:moveTo>
                  <a:pt x="0" y="0"/>
                </a:moveTo>
                <a:lnTo>
                  <a:pt x="7141612" y="0"/>
                </a:lnTo>
                <a:lnTo>
                  <a:pt x="7141612" y="6231057"/>
                </a:lnTo>
                <a:lnTo>
                  <a:pt x="0" y="6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05094" y="8630835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Aprendendo com 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3483" y="7969604"/>
            <a:ext cx="7947169" cy="214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Mentoria Virtual;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Exercicios Personalizados;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Idiomas;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94588" y="8828130"/>
            <a:ext cx="1417542" cy="917859"/>
          </a:xfrm>
          <a:custGeom>
            <a:avLst/>
            <a:gdLst/>
            <a:ahLst/>
            <a:cxnLst/>
            <a:rect r="r" b="b" t="t" l="l"/>
            <a:pathLst>
              <a:path h="917859" w="1417542">
                <a:moveTo>
                  <a:pt x="0" y="0"/>
                </a:moveTo>
                <a:lnTo>
                  <a:pt x="1417543" y="0"/>
                </a:lnTo>
                <a:lnTo>
                  <a:pt x="1417543" y="917858"/>
                </a:lnTo>
                <a:lnTo>
                  <a:pt x="0" y="91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87548" y="123825"/>
            <a:ext cx="779633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Profissional T-Shaped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779" y="419100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FERR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MENTA DE DESENV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LVIMEN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PROFI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00300" y="1560835"/>
            <a:ext cx="8389299" cy="339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b="true" sz="3789" i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Profundidade HardSkill </a:t>
            </a:r>
          </a:p>
          <a:p>
            <a:pPr algn="l" marL="1118257" indent="-372752" lvl="2">
              <a:lnSpc>
                <a:spcPts val="3884"/>
              </a:lnSpc>
              <a:buFont typeface="Arial"/>
              <a:buChar char="⚬"/>
            </a:pPr>
            <a:r>
              <a:rPr lang="en-US" sz="25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Programação, db, Security, etc.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b="true" sz="3789" i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Amplitude SoftSkill</a:t>
            </a:r>
          </a:p>
          <a:p>
            <a:pPr algn="l" marL="1118257" indent="-372752" lvl="2">
              <a:lnSpc>
                <a:spcPts val="3884"/>
              </a:lnSpc>
              <a:buFont typeface="Arial"/>
              <a:buChar char="⚬"/>
            </a:pPr>
            <a:r>
              <a:rPr lang="en-US" sz="25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trabalho em equipe, criatividade, comunicação, empatia e até noções de negócios.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2959249" y="1260225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7" y="9204977"/>
                </a:moveTo>
                <a:lnTo>
                  <a:pt x="0" y="9204977"/>
                </a:lnTo>
                <a:lnTo>
                  <a:pt x="0" y="0"/>
                </a:lnTo>
                <a:lnTo>
                  <a:pt x="8503097" y="0"/>
                </a:lnTo>
                <a:lnTo>
                  <a:pt x="8503097" y="920497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2300" y="2189717"/>
            <a:ext cx="7141613" cy="6231057"/>
          </a:xfrm>
          <a:custGeom>
            <a:avLst/>
            <a:gdLst/>
            <a:ahLst/>
            <a:cxnLst/>
            <a:rect r="r" b="b" t="t" l="l"/>
            <a:pathLst>
              <a:path h="6231057" w="7141613">
                <a:moveTo>
                  <a:pt x="0" y="0"/>
                </a:moveTo>
                <a:lnTo>
                  <a:pt x="7141612" y="0"/>
                </a:lnTo>
                <a:lnTo>
                  <a:pt x="7141612" y="6231057"/>
                </a:lnTo>
                <a:lnTo>
                  <a:pt x="0" y="6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725803" y="5672723"/>
            <a:ext cx="8163795" cy="6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2"/>
              </a:lnSpc>
            </a:pPr>
            <a:r>
              <a:rPr lang="en-US" sz="4319" spc="-138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Como a IA ajuda nesse caso?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14456" y="6737673"/>
            <a:ext cx="7142519" cy="3223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359" indent="-367680" lvl="1">
              <a:lnSpc>
                <a:spcPts val="5109"/>
              </a:lnSpc>
              <a:buFont typeface="Arial"/>
              <a:buChar char="•"/>
            </a:pPr>
            <a:r>
              <a:rPr lang="en-US" sz="3406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Diagnosticar lacunas de habilidades (gaps);</a:t>
            </a:r>
          </a:p>
          <a:p>
            <a:pPr algn="l" marL="735359" indent="-367680" lvl="1">
              <a:lnSpc>
                <a:spcPts val="5109"/>
              </a:lnSpc>
              <a:buFont typeface="Arial"/>
              <a:buChar char="•"/>
            </a:pPr>
            <a:r>
              <a:rPr lang="en-US" sz="3406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Sugerir cursos complementares;</a:t>
            </a:r>
          </a:p>
          <a:p>
            <a:pPr algn="l" marL="735359" indent="-367680" lvl="1">
              <a:lnSpc>
                <a:spcPts val="5109"/>
              </a:lnSpc>
              <a:buFont typeface="Arial"/>
              <a:buChar char="•"/>
            </a:pPr>
            <a:r>
              <a:rPr lang="en-US" sz="3406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Skill Matrix com ChatGPT.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25141" y="6028210"/>
            <a:ext cx="1417542" cy="917859"/>
          </a:xfrm>
          <a:custGeom>
            <a:avLst/>
            <a:gdLst/>
            <a:ahLst/>
            <a:cxnLst/>
            <a:rect r="r" b="b" t="t" l="l"/>
            <a:pathLst>
              <a:path h="917859" w="1417542">
                <a:moveTo>
                  <a:pt x="0" y="0"/>
                </a:moveTo>
                <a:lnTo>
                  <a:pt x="1417543" y="0"/>
                </a:lnTo>
                <a:lnTo>
                  <a:pt x="1417543" y="917858"/>
                </a:lnTo>
                <a:lnTo>
                  <a:pt x="0" y="91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12131" y="1128290"/>
            <a:ext cx="779633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Aprendendo com 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4779" y="419100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FERR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MENTA DE DESENV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LVIMEN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PROFI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12131" y="2598878"/>
            <a:ext cx="7947169" cy="428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Mentoria Virtual;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Exercicios Personalizados;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Idiomas;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Entrevistas Técnica com IA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Avaliação de Perfil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Teste de Lógicas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1771532" y="702758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8" y="9204976"/>
                </a:moveTo>
                <a:lnTo>
                  <a:pt x="0" y="9204976"/>
                </a:lnTo>
                <a:lnTo>
                  <a:pt x="0" y="0"/>
                </a:lnTo>
                <a:lnTo>
                  <a:pt x="8503098" y="0"/>
                </a:lnTo>
                <a:lnTo>
                  <a:pt x="8503098" y="92049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2300" y="2189717"/>
            <a:ext cx="7141613" cy="6231057"/>
          </a:xfrm>
          <a:custGeom>
            <a:avLst/>
            <a:gdLst/>
            <a:ahLst/>
            <a:cxnLst/>
            <a:rect r="r" b="b" t="t" l="l"/>
            <a:pathLst>
              <a:path h="6231057" w="7141613">
                <a:moveTo>
                  <a:pt x="0" y="0"/>
                </a:moveTo>
                <a:lnTo>
                  <a:pt x="7141612" y="0"/>
                </a:lnTo>
                <a:lnTo>
                  <a:pt x="7141612" y="6231057"/>
                </a:lnTo>
                <a:lnTo>
                  <a:pt x="0" y="6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705094" y="8630835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Aprendendo com 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3483" y="7969604"/>
            <a:ext cx="7947169" cy="2141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Mentoria Virtual;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Exercicios Personalizados;</a:t>
            </a:r>
          </a:p>
          <a:p>
            <a:pPr algn="l" marL="818202" indent="-409101" lvl="1">
              <a:lnSpc>
                <a:spcPts val="5684"/>
              </a:lnSpc>
              <a:buFont typeface="Arial"/>
              <a:buChar char="•"/>
            </a:pPr>
            <a:r>
              <a:rPr lang="en-US" sz="378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Idiomas;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94588" y="8828130"/>
            <a:ext cx="1417542" cy="917859"/>
          </a:xfrm>
          <a:custGeom>
            <a:avLst/>
            <a:gdLst/>
            <a:ahLst/>
            <a:cxnLst/>
            <a:rect r="r" b="b" t="t" l="l"/>
            <a:pathLst>
              <a:path h="917859" w="1417542">
                <a:moveTo>
                  <a:pt x="0" y="0"/>
                </a:moveTo>
                <a:lnTo>
                  <a:pt x="1417543" y="0"/>
                </a:lnTo>
                <a:lnTo>
                  <a:pt x="1417543" y="917858"/>
                </a:lnTo>
                <a:lnTo>
                  <a:pt x="0" y="91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D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195" y="5143500"/>
            <a:ext cx="7880007" cy="4114800"/>
            <a:chOff x="0" y="0"/>
            <a:chExt cx="2075393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393" cy="1083733"/>
            </a:xfrm>
            <a:custGeom>
              <a:avLst/>
              <a:gdLst/>
              <a:ahLst/>
              <a:cxnLst/>
              <a:rect r="r" b="b" t="t" l="l"/>
              <a:pathLst>
                <a:path h="1083733" w="2075393">
                  <a:moveTo>
                    <a:pt x="50106" y="0"/>
                  </a:moveTo>
                  <a:lnTo>
                    <a:pt x="2025287" y="0"/>
                  </a:lnTo>
                  <a:cubicBezTo>
                    <a:pt x="2038576" y="0"/>
                    <a:pt x="2051320" y="5279"/>
                    <a:pt x="2060717" y="14676"/>
                  </a:cubicBezTo>
                  <a:cubicBezTo>
                    <a:pt x="2070114" y="24073"/>
                    <a:pt x="2075393" y="36817"/>
                    <a:pt x="2075393" y="50106"/>
                  </a:cubicBezTo>
                  <a:lnTo>
                    <a:pt x="2075393" y="1033627"/>
                  </a:lnTo>
                  <a:cubicBezTo>
                    <a:pt x="2075393" y="1061300"/>
                    <a:pt x="2052960" y="1083733"/>
                    <a:pt x="2025287" y="1083733"/>
                  </a:cubicBezTo>
                  <a:lnTo>
                    <a:pt x="50106" y="1083733"/>
                  </a:lnTo>
                  <a:cubicBezTo>
                    <a:pt x="22433" y="1083733"/>
                    <a:pt x="0" y="1061300"/>
                    <a:pt x="0" y="1033627"/>
                  </a:cubicBezTo>
                  <a:lnTo>
                    <a:pt x="0" y="50106"/>
                  </a:lnTo>
                  <a:cubicBezTo>
                    <a:pt x="0" y="22433"/>
                    <a:pt x="22433" y="0"/>
                    <a:pt x="50106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075393" cy="110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8756203" y="541012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7" y="9204976"/>
                </a:moveTo>
                <a:lnTo>
                  <a:pt x="0" y="9204976"/>
                </a:lnTo>
                <a:lnTo>
                  <a:pt x="0" y="0"/>
                </a:lnTo>
                <a:lnTo>
                  <a:pt x="8503097" y="0"/>
                </a:lnTo>
                <a:lnTo>
                  <a:pt x="8503097" y="92049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57804" y="1646792"/>
            <a:ext cx="6250725" cy="6831394"/>
          </a:xfrm>
          <a:custGeom>
            <a:avLst/>
            <a:gdLst/>
            <a:ahLst/>
            <a:cxnLst/>
            <a:rect r="r" b="b" t="t" l="l"/>
            <a:pathLst>
              <a:path h="6831394" w="6250725">
                <a:moveTo>
                  <a:pt x="0" y="0"/>
                </a:moveTo>
                <a:lnTo>
                  <a:pt x="6250725" y="0"/>
                </a:lnTo>
                <a:lnTo>
                  <a:pt x="6250725" y="6831394"/>
                </a:lnTo>
                <a:lnTo>
                  <a:pt x="0" y="68313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76195" y="1930717"/>
            <a:ext cx="944835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5479F7"/>
                </a:solidFill>
                <a:latin typeface="Poppins Bold"/>
                <a:ea typeface="Poppins Bold"/>
                <a:cs typeface="Poppins Bold"/>
                <a:sym typeface="Poppins Bold"/>
              </a:rPr>
              <a:t>Empreendedorismo com 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7850" y="419100"/>
            <a:ext cx="645078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 FERRAME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NTA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DE DESENVOLVIMEN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</a:t>
            </a:r>
            <a:r>
              <a:rPr lang="en-US" b="true" sz="1999" spc="455" strike="noStrike" u="non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 PROFISSIONAL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195" y="3118485"/>
            <a:ext cx="8267805" cy="1475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8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Iniciar seu próprio negócio baseado na IA, construindo softwares e soluções com base nas IAs disponíveis no mercado.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8508" y="5829659"/>
            <a:ext cx="5069522" cy="45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  <a:spcBef>
                <a:spcPct val="0"/>
              </a:spcBef>
            </a:pPr>
            <a:r>
              <a:rPr lang="en-US" sz="254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Prototipagem Rápida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8508" y="6420674"/>
            <a:ext cx="6690373" cy="90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043" indent="-275022" lvl="1">
              <a:lnSpc>
                <a:spcPts val="3566"/>
              </a:lnSpc>
              <a:buFont typeface="Arial"/>
              <a:buChar char="•"/>
            </a:pPr>
            <a:r>
              <a:rPr lang="en-US" sz="2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Gerando Ladding Page em HTML via 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2754" y="7316930"/>
            <a:ext cx="6581882" cy="45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  <a:spcBef>
                <a:spcPct val="0"/>
              </a:spcBef>
            </a:pPr>
            <a:r>
              <a:rPr lang="en-US" sz="254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Automatização de MKT e Atendimento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8508" y="7906658"/>
            <a:ext cx="6690373" cy="906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043" indent="-275022" lvl="1">
              <a:lnSpc>
                <a:spcPts val="3566"/>
              </a:lnSpc>
              <a:buFont typeface="Arial"/>
              <a:buChar char="•"/>
            </a:pPr>
            <a:r>
              <a:rPr lang="en-US" sz="2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Chatbots 24/7;</a:t>
            </a:r>
          </a:p>
          <a:p>
            <a:pPr algn="l" marL="550043" indent="-275022" lvl="1">
              <a:lnSpc>
                <a:spcPts val="3566"/>
              </a:lnSpc>
              <a:buFont typeface="Arial"/>
              <a:buChar char="•"/>
            </a:pPr>
            <a:r>
              <a:rPr lang="en-US" sz="2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Email Campaings gerado via IA;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8483" y="5239932"/>
            <a:ext cx="5069522" cy="45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  <a:spcBef>
                <a:spcPct val="0"/>
              </a:spcBef>
            </a:pPr>
            <a:r>
              <a:rPr lang="en-US" sz="254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Exemplos: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5249" y="8623503"/>
            <a:ext cx="485405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5479F7"/>
                </a:solidFill>
                <a:latin typeface="Poppins Bold"/>
                <a:ea typeface="Poppins Bold"/>
                <a:cs typeface="Poppins Bold"/>
                <a:sym typeface="Poppins Bold"/>
              </a:rPr>
              <a:t>Como fazer?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503294" y="8799371"/>
            <a:ext cx="1417542" cy="917859"/>
          </a:xfrm>
          <a:custGeom>
            <a:avLst/>
            <a:gdLst/>
            <a:ahLst/>
            <a:cxnLst/>
            <a:rect r="r" b="b" t="t" l="l"/>
            <a:pathLst>
              <a:path h="917859" w="1417542">
                <a:moveTo>
                  <a:pt x="0" y="0"/>
                </a:moveTo>
                <a:lnTo>
                  <a:pt x="1417542" y="0"/>
                </a:lnTo>
                <a:lnTo>
                  <a:pt x="1417542" y="917858"/>
                </a:lnTo>
                <a:lnTo>
                  <a:pt x="0" y="91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6308" y="5143500"/>
            <a:ext cx="19599332" cy="4114800"/>
            <a:chOff x="0" y="0"/>
            <a:chExt cx="5161964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1964" cy="1083733"/>
            </a:xfrm>
            <a:custGeom>
              <a:avLst/>
              <a:gdLst/>
              <a:ahLst/>
              <a:cxnLst/>
              <a:rect r="r" b="b" t="t" l="l"/>
              <a:pathLst>
                <a:path h="1083733" w="5161964">
                  <a:moveTo>
                    <a:pt x="20145" y="0"/>
                  </a:moveTo>
                  <a:lnTo>
                    <a:pt x="5141819" y="0"/>
                  </a:lnTo>
                  <a:cubicBezTo>
                    <a:pt x="5152944" y="0"/>
                    <a:pt x="5161964" y="9019"/>
                    <a:pt x="5161964" y="20145"/>
                  </a:cubicBezTo>
                  <a:lnTo>
                    <a:pt x="5161964" y="1063588"/>
                  </a:lnTo>
                  <a:cubicBezTo>
                    <a:pt x="5161964" y="1068931"/>
                    <a:pt x="5159842" y="1074055"/>
                    <a:pt x="5156064" y="1077833"/>
                  </a:cubicBezTo>
                  <a:cubicBezTo>
                    <a:pt x="5152286" y="1081611"/>
                    <a:pt x="5147161" y="1083733"/>
                    <a:pt x="5141819" y="1083733"/>
                  </a:cubicBezTo>
                  <a:lnTo>
                    <a:pt x="20145" y="1083733"/>
                  </a:lnTo>
                  <a:cubicBezTo>
                    <a:pt x="9019" y="1083733"/>
                    <a:pt x="0" y="1074714"/>
                    <a:pt x="0" y="1063588"/>
                  </a:cubicBezTo>
                  <a:lnTo>
                    <a:pt x="0" y="20145"/>
                  </a:lnTo>
                  <a:cubicBezTo>
                    <a:pt x="0" y="9019"/>
                    <a:pt x="9019" y="0"/>
                    <a:pt x="20145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5161964" cy="1102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-770069">
            <a:off x="8860314" y="-1015895"/>
            <a:ext cx="11379482" cy="12318790"/>
          </a:xfrm>
          <a:custGeom>
            <a:avLst/>
            <a:gdLst/>
            <a:ahLst/>
            <a:cxnLst/>
            <a:rect r="r" b="b" t="t" l="l"/>
            <a:pathLst>
              <a:path h="12318790" w="11379482">
                <a:moveTo>
                  <a:pt x="11379482" y="12318790"/>
                </a:moveTo>
                <a:lnTo>
                  <a:pt x="0" y="12318790"/>
                </a:lnTo>
                <a:lnTo>
                  <a:pt x="0" y="0"/>
                </a:lnTo>
                <a:lnTo>
                  <a:pt x="11379482" y="0"/>
                </a:lnTo>
                <a:lnTo>
                  <a:pt x="11379482" y="123187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48548" y="4929039"/>
            <a:ext cx="4543721" cy="4543721"/>
          </a:xfrm>
          <a:custGeom>
            <a:avLst/>
            <a:gdLst/>
            <a:ahLst/>
            <a:cxnLst/>
            <a:rect r="r" b="b" t="t" l="l"/>
            <a:pathLst>
              <a:path h="4543721" w="4543721">
                <a:moveTo>
                  <a:pt x="0" y="0"/>
                </a:moveTo>
                <a:lnTo>
                  <a:pt x="4543721" y="0"/>
                </a:lnTo>
                <a:lnTo>
                  <a:pt x="4543721" y="4543722"/>
                </a:lnTo>
                <a:lnTo>
                  <a:pt x="0" y="4543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0989" y="256951"/>
            <a:ext cx="7692068" cy="11538102"/>
          </a:xfrm>
          <a:custGeom>
            <a:avLst/>
            <a:gdLst/>
            <a:ahLst/>
            <a:cxnLst/>
            <a:rect r="r" b="b" t="t" l="l"/>
            <a:pathLst>
              <a:path h="11538102" w="7692068">
                <a:moveTo>
                  <a:pt x="0" y="0"/>
                </a:moveTo>
                <a:lnTo>
                  <a:pt x="7692068" y="0"/>
                </a:lnTo>
                <a:lnTo>
                  <a:pt x="7692068" y="11538102"/>
                </a:lnTo>
                <a:lnTo>
                  <a:pt x="0" y="115381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1066" y="971550"/>
            <a:ext cx="645078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ANDERSON BISPO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1066" y="90263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ENTRA</a:t>
            </a: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EM CONTATO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1066" y="2568118"/>
            <a:ext cx="9214485" cy="157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3"/>
              </a:lnSpc>
            </a:pPr>
            <a:r>
              <a:rPr lang="en-US" sz="448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Materiais, Dúvidas, networking, entre outros segue a gente.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006" y="1077686"/>
            <a:ext cx="4474775" cy="447477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474210" y="0"/>
                  </a:moveTo>
                  <a:lnTo>
                    <a:pt x="1875790" y="0"/>
                  </a:lnTo>
                  <a:cubicBezTo>
                    <a:pt x="839470" y="0"/>
                    <a:pt x="0" y="839470"/>
                    <a:pt x="0" y="1875790"/>
                  </a:cubicBezTo>
                  <a:lnTo>
                    <a:pt x="0" y="4474210"/>
                  </a:lnTo>
                  <a:cubicBezTo>
                    <a:pt x="0" y="5510530"/>
                    <a:pt x="839470" y="6350000"/>
                    <a:pt x="1875790" y="6350000"/>
                  </a:cubicBezTo>
                  <a:lnTo>
                    <a:pt x="4474210" y="6350000"/>
                  </a:lnTo>
                  <a:cubicBezTo>
                    <a:pt x="5510530" y="6350000"/>
                    <a:pt x="6350000" y="5510530"/>
                    <a:pt x="6350000" y="4474210"/>
                  </a:cubicBezTo>
                  <a:lnTo>
                    <a:pt x="6350000" y="1875790"/>
                  </a:lnTo>
                  <a:cubicBezTo>
                    <a:pt x="6350000" y="839470"/>
                    <a:pt x="5510530" y="0"/>
                    <a:pt x="44742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50787" y="1590903"/>
            <a:ext cx="10692595" cy="745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Mestrando em Engenharia da Computação - UPE;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Especialista em WebScraping;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Especialização em Data Science;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Bacharel em Sistemas da Informação - UFRPE;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Docente na UniFavip Caruaru/PE;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Palestrante de Tecnologia e IA;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Pesquisador do Grupo RIS3;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CEO da MindSolution;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+ 10 anos de experiência no mercado de Tech;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Amante de Tecnologia e Games;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Curto HQ, Animes, Livros;</a:t>
            </a:r>
          </a:p>
          <a:p>
            <a:pPr algn="l" marL="755853" indent="-377927" lvl="1">
              <a:lnSpc>
                <a:spcPts val="4201"/>
              </a:lnSpc>
              <a:buFont typeface="Arial"/>
              <a:buChar char="•"/>
            </a:pPr>
            <a:r>
              <a:rPr lang="en-US" b="true" sz="3500" spc="-11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Torcedor do Corinthians;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09615" y="8708615"/>
            <a:ext cx="1578385" cy="1578385"/>
          </a:xfrm>
          <a:custGeom>
            <a:avLst/>
            <a:gdLst/>
            <a:ahLst/>
            <a:cxnLst/>
            <a:rect r="r" b="b" t="t" l="l"/>
            <a:pathLst>
              <a:path h="1578385" w="1578385">
                <a:moveTo>
                  <a:pt x="0" y="0"/>
                </a:moveTo>
                <a:lnTo>
                  <a:pt x="1578385" y="0"/>
                </a:lnTo>
                <a:lnTo>
                  <a:pt x="1578385" y="1578385"/>
                </a:lnTo>
                <a:lnTo>
                  <a:pt x="0" y="1578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886" y="6700934"/>
            <a:ext cx="3122647" cy="3122647"/>
          </a:xfrm>
          <a:custGeom>
            <a:avLst/>
            <a:gdLst/>
            <a:ahLst/>
            <a:cxnLst/>
            <a:rect r="r" b="b" t="t" l="l"/>
            <a:pathLst>
              <a:path h="3122647" w="3122647">
                <a:moveTo>
                  <a:pt x="0" y="0"/>
                </a:moveTo>
                <a:lnTo>
                  <a:pt x="3122647" y="0"/>
                </a:lnTo>
                <a:lnTo>
                  <a:pt x="3122647" y="3122647"/>
                </a:lnTo>
                <a:lnTo>
                  <a:pt x="0" y="3122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27730" y="399370"/>
            <a:ext cx="8670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spc="-1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 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29184" y="6082474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SOCIAL</a:t>
            </a:r>
            <a:r>
              <a:rPr lang="en-US" b="true" sz="1999" spc="45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MEDIA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6032"/>
            <a:ext cx="44747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b="true" sz="3200" spc="-10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ANDERSON BISPO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4608" y="1030225"/>
            <a:ext cx="8768185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mostrar como a IA pode potencializar cada etapa da sua vida profissional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274608" y="7085318"/>
            <a:ext cx="8407067" cy="2966491"/>
            <a:chOff x="0" y="0"/>
            <a:chExt cx="2214207" cy="7812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14207" cy="781298"/>
            </a:xfrm>
            <a:custGeom>
              <a:avLst/>
              <a:gdLst/>
              <a:ahLst/>
              <a:cxnLst/>
              <a:rect r="r" b="b" t="t" l="l"/>
              <a:pathLst>
                <a:path h="781298" w="2214207">
                  <a:moveTo>
                    <a:pt x="46965" y="0"/>
                  </a:moveTo>
                  <a:lnTo>
                    <a:pt x="2167242" y="0"/>
                  </a:lnTo>
                  <a:cubicBezTo>
                    <a:pt x="2193180" y="0"/>
                    <a:pt x="2214207" y="21027"/>
                    <a:pt x="2214207" y="46965"/>
                  </a:cubicBezTo>
                  <a:lnTo>
                    <a:pt x="2214207" y="734333"/>
                  </a:lnTo>
                  <a:cubicBezTo>
                    <a:pt x="2214207" y="760271"/>
                    <a:pt x="2193180" y="781298"/>
                    <a:pt x="2167242" y="781298"/>
                  </a:cubicBezTo>
                  <a:lnTo>
                    <a:pt x="46965" y="781298"/>
                  </a:lnTo>
                  <a:cubicBezTo>
                    <a:pt x="21027" y="781298"/>
                    <a:pt x="0" y="760271"/>
                    <a:pt x="0" y="734333"/>
                  </a:cubicBezTo>
                  <a:lnTo>
                    <a:pt x="0" y="46965"/>
                  </a:lnTo>
                  <a:cubicBezTo>
                    <a:pt x="0" y="21027"/>
                    <a:pt x="21027" y="0"/>
                    <a:pt x="46965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214207" cy="800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554592" y="9016418"/>
            <a:ext cx="5847099" cy="67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7"/>
              </a:lnSpc>
            </a:pPr>
            <a:r>
              <a:rPr lang="en-US" b="true" sz="3712" u="sng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" tooltip="https://www.cnnbrasil.com.br/economia/negocios/uso-de-inteligencia-artificial-aumenta-e-alcanca-72-das-empresas-diz-pesquisa/"/>
              </a:rPr>
              <a:t>Uso de IA nas empresas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77964" y="7539707"/>
            <a:ext cx="1444816" cy="77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4769" spc="-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55%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4608" y="374324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CONTEXTUALIZAÇÃO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608" y="4112716"/>
            <a:ext cx="8407067" cy="228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Crescimento exponencial de ferramentas (ChatGPT, Gemini, Copilot, Deepseek, Claude, entre outras);</a:t>
            </a:r>
          </a:p>
          <a:p>
            <a:pPr algn="just">
              <a:lnSpc>
                <a:spcPts val="3600"/>
              </a:lnSpc>
            </a:pPr>
          </a:p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Adoção em empresas, startups, equipes de RH e educação, entre outras.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0">
            <a:off x="400670" y="541012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7" y="9204976"/>
                </a:moveTo>
                <a:lnTo>
                  <a:pt x="0" y="9204976"/>
                </a:lnTo>
                <a:lnTo>
                  <a:pt x="0" y="0"/>
                </a:lnTo>
                <a:lnTo>
                  <a:pt x="8503097" y="0"/>
                </a:lnTo>
                <a:lnTo>
                  <a:pt x="8503097" y="92049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92300" y="2189717"/>
            <a:ext cx="7141613" cy="6231057"/>
          </a:xfrm>
          <a:custGeom>
            <a:avLst/>
            <a:gdLst/>
            <a:ahLst/>
            <a:cxnLst/>
            <a:rect r="r" b="b" t="t" l="l"/>
            <a:pathLst>
              <a:path h="6231057" w="7141613">
                <a:moveTo>
                  <a:pt x="0" y="0"/>
                </a:moveTo>
                <a:lnTo>
                  <a:pt x="7141612" y="0"/>
                </a:lnTo>
                <a:lnTo>
                  <a:pt x="7141612" y="6231057"/>
                </a:lnTo>
                <a:lnTo>
                  <a:pt x="0" y="6231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2756281" y="7539707"/>
            <a:ext cx="1254316" cy="77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4769" spc="-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72%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39607" y="8282858"/>
            <a:ext cx="829971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527" spc="-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6555" y="8282858"/>
            <a:ext cx="829971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sz="2527" spc="-8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15572" y="8282858"/>
            <a:ext cx="829971" cy="412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2"/>
              </a:lnSpc>
            </a:pPr>
            <a:r>
              <a:rPr lang="en-US" b="true" sz="2527" spc="-8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explodingtopics.com/blog/ai-statistics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53647" y="7539707"/>
            <a:ext cx="1254316" cy="77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4769" spc="-15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83%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5725" y="3136513"/>
            <a:ext cx="7668275" cy="1699871"/>
            <a:chOff x="0" y="0"/>
            <a:chExt cx="366661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6616" cy="812800"/>
            </a:xfrm>
            <a:custGeom>
              <a:avLst/>
              <a:gdLst/>
              <a:ahLst/>
              <a:cxnLst/>
              <a:rect r="r" b="b" t="t" l="l"/>
              <a:pathLst>
                <a:path h="812800" w="3666616">
                  <a:moveTo>
                    <a:pt x="51490" y="0"/>
                  </a:moveTo>
                  <a:lnTo>
                    <a:pt x="3615126" y="0"/>
                  </a:lnTo>
                  <a:cubicBezTo>
                    <a:pt x="3628782" y="0"/>
                    <a:pt x="3641879" y="5425"/>
                    <a:pt x="3651535" y="15081"/>
                  </a:cubicBezTo>
                  <a:cubicBezTo>
                    <a:pt x="3661191" y="24737"/>
                    <a:pt x="3666616" y="37834"/>
                    <a:pt x="3666616" y="51490"/>
                  </a:cubicBezTo>
                  <a:lnTo>
                    <a:pt x="3666616" y="761310"/>
                  </a:lnTo>
                  <a:cubicBezTo>
                    <a:pt x="3666616" y="774966"/>
                    <a:pt x="3661191" y="788063"/>
                    <a:pt x="3651535" y="797719"/>
                  </a:cubicBezTo>
                  <a:cubicBezTo>
                    <a:pt x="3641879" y="807375"/>
                    <a:pt x="3628782" y="812800"/>
                    <a:pt x="3615126" y="812800"/>
                  </a:cubicBezTo>
                  <a:lnTo>
                    <a:pt x="51490" y="812800"/>
                  </a:lnTo>
                  <a:cubicBezTo>
                    <a:pt x="37834" y="812800"/>
                    <a:pt x="24737" y="807375"/>
                    <a:pt x="15081" y="797719"/>
                  </a:cubicBezTo>
                  <a:cubicBezTo>
                    <a:pt x="5425" y="788063"/>
                    <a:pt x="0" y="774966"/>
                    <a:pt x="0" y="761310"/>
                  </a:cubicBezTo>
                  <a:lnTo>
                    <a:pt x="0" y="51490"/>
                  </a:lnTo>
                  <a:cubicBezTo>
                    <a:pt x="0" y="37834"/>
                    <a:pt x="5425" y="24737"/>
                    <a:pt x="15081" y="15081"/>
                  </a:cubicBezTo>
                  <a:cubicBezTo>
                    <a:pt x="24737" y="5425"/>
                    <a:pt x="37834" y="0"/>
                    <a:pt x="51490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66616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75725" y="5347471"/>
            <a:ext cx="7668275" cy="1699871"/>
            <a:chOff x="0" y="0"/>
            <a:chExt cx="366661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6616" cy="812800"/>
            </a:xfrm>
            <a:custGeom>
              <a:avLst/>
              <a:gdLst/>
              <a:ahLst/>
              <a:cxnLst/>
              <a:rect r="r" b="b" t="t" l="l"/>
              <a:pathLst>
                <a:path h="812800" w="3666616">
                  <a:moveTo>
                    <a:pt x="51490" y="0"/>
                  </a:moveTo>
                  <a:lnTo>
                    <a:pt x="3615126" y="0"/>
                  </a:lnTo>
                  <a:cubicBezTo>
                    <a:pt x="3628782" y="0"/>
                    <a:pt x="3641879" y="5425"/>
                    <a:pt x="3651535" y="15081"/>
                  </a:cubicBezTo>
                  <a:cubicBezTo>
                    <a:pt x="3661191" y="24737"/>
                    <a:pt x="3666616" y="37834"/>
                    <a:pt x="3666616" y="51490"/>
                  </a:cubicBezTo>
                  <a:lnTo>
                    <a:pt x="3666616" y="761310"/>
                  </a:lnTo>
                  <a:cubicBezTo>
                    <a:pt x="3666616" y="774966"/>
                    <a:pt x="3661191" y="788063"/>
                    <a:pt x="3651535" y="797719"/>
                  </a:cubicBezTo>
                  <a:cubicBezTo>
                    <a:pt x="3641879" y="807375"/>
                    <a:pt x="3628782" y="812800"/>
                    <a:pt x="3615126" y="812800"/>
                  </a:cubicBezTo>
                  <a:lnTo>
                    <a:pt x="51490" y="812800"/>
                  </a:lnTo>
                  <a:cubicBezTo>
                    <a:pt x="37834" y="812800"/>
                    <a:pt x="24737" y="807375"/>
                    <a:pt x="15081" y="797719"/>
                  </a:cubicBezTo>
                  <a:cubicBezTo>
                    <a:pt x="5425" y="788063"/>
                    <a:pt x="0" y="774966"/>
                    <a:pt x="0" y="761310"/>
                  </a:cubicBezTo>
                  <a:lnTo>
                    <a:pt x="0" y="51490"/>
                  </a:lnTo>
                  <a:cubicBezTo>
                    <a:pt x="0" y="37834"/>
                    <a:pt x="5425" y="24737"/>
                    <a:pt x="15081" y="15081"/>
                  </a:cubicBezTo>
                  <a:cubicBezTo>
                    <a:pt x="24737" y="5425"/>
                    <a:pt x="37834" y="0"/>
                    <a:pt x="51490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666616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75725" y="1589642"/>
            <a:ext cx="7527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Principais Benefícios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9021" y="3505436"/>
            <a:ext cx="113952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spc="-1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9021" y="5716394"/>
            <a:ext cx="113952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spc="-1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5667"/>
            <a:ext cx="184613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CHATGPT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9563291" y="2018781"/>
            <a:ext cx="8503097" cy="9204977"/>
          </a:xfrm>
          <a:custGeom>
            <a:avLst/>
            <a:gdLst/>
            <a:ahLst/>
            <a:cxnLst/>
            <a:rect r="r" b="b" t="t" l="l"/>
            <a:pathLst>
              <a:path h="9204977" w="8503097">
                <a:moveTo>
                  <a:pt x="8503097" y="9204976"/>
                </a:moveTo>
                <a:lnTo>
                  <a:pt x="0" y="9204976"/>
                </a:lnTo>
                <a:lnTo>
                  <a:pt x="0" y="0"/>
                </a:lnTo>
                <a:lnTo>
                  <a:pt x="8503097" y="0"/>
                </a:lnTo>
                <a:lnTo>
                  <a:pt x="8503097" y="920497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24518" y="179942"/>
            <a:ext cx="11441870" cy="113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3"/>
              </a:lnSpc>
              <a:spcBef>
                <a:spcPct val="0"/>
              </a:spcBef>
            </a:pPr>
            <a:r>
              <a:rPr lang="en-US" sz="2995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omo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hat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GPT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e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rr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IA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ra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ot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enci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izar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su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Ca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rre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ir</a:t>
            </a:r>
            <a:r>
              <a:rPr lang="en-US" sz="2995" strike="noStrike" u="none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78546" y="3329984"/>
            <a:ext cx="2862438" cy="43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270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Produtividade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78546" y="3845682"/>
            <a:ext cx="5552063" cy="71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1"/>
              </a:lnSpc>
            </a:pPr>
            <a:r>
              <a:rPr lang="en-US" sz="20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automatizar e otimizar tarefas repetitivas, alem de otimizar conhecimento.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051127" y="5686530"/>
            <a:ext cx="6092873" cy="1097263"/>
            <a:chOff x="0" y="0"/>
            <a:chExt cx="8123830" cy="146301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5653586" cy="527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92"/>
                </a:lnSpc>
              </a:pPr>
              <a:r>
                <a:rPr lang="en-US" sz="2577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Aprendizado contínuo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71187"/>
              <a:ext cx="8123830" cy="891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6"/>
                </a:lnSpc>
              </a:pPr>
              <a:r>
                <a:rPr lang="en-US" sz="1933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obter explicações, resumos e exercícios sob demanda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5725" y="7558429"/>
            <a:ext cx="7668275" cy="1699871"/>
            <a:chOff x="0" y="0"/>
            <a:chExt cx="3666616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66616" cy="812800"/>
            </a:xfrm>
            <a:custGeom>
              <a:avLst/>
              <a:gdLst/>
              <a:ahLst/>
              <a:cxnLst/>
              <a:rect r="r" b="b" t="t" l="l"/>
              <a:pathLst>
                <a:path h="812800" w="3666616">
                  <a:moveTo>
                    <a:pt x="51490" y="0"/>
                  </a:moveTo>
                  <a:lnTo>
                    <a:pt x="3615126" y="0"/>
                  </a:lnTo>
                  <a:cubicBezTo>
                    <a:pt x="3628782" y="0"/>
                    <a:pt x="3641879" y="5425"/>
                    <a:pt x="3651535" y="15081"/>
                  </a:cubicBezTo>
                  <a:cubicBezTo>
                    <a:pt x="3661191" y="24737"/>
                    <a:pt x="3666616" y="37834"/>
                    <a:pt x="3666616" y="51490"/>
                  </a:cubicBezTo>
                  <a:lnTo>
                    <a:pt x="3666616" y="761310"/>
                  </a:lnTo>
                  <a:cubicBezTo>
                    <a:pt x="3666616" y="774966"/>
                    <a:pt x="3661191" y="788063"/>
                    <a:pt x="3651535" y="797719"/>
                  </a:cubicBezTo>
                  <a:cubicBezTo>
                    <a:pt x="3641879" y="807375"/>
                    <a:pt x="3628782" y="812800"/>
                    <a:pt x="3615126" y="812800"/>
                  </a:cubicBezTo>
                  <a:lnTo>
                    <a:pt x="51490" y="812800"/>
                  </a:lnTo>
                  <a:cubicBezTo>
                    <a:pt x="37834" y="812800"/>
                    <a:pt x="24737" y="807375"/>
                    <a:pt x="15081" y="797719"/>
                  </a:cubicBezTo>
                  <a:cubicBezTo>
                    <a:pt x="5425" y="788063"/>
                    <a:pt x="0" y="774966"/>
                    <a:pt x="0" y="761310"/>
                  </a:cubicBezTo>
                  <a:lnTo>
                    <a:pt x="0" y="51490"/>
                  </a:lnTo>
                  <a:cubicBezTo>
                    <a:pt x="0" y="37834"/>
                    <a:pt x="5425" y="24737"/>
                    <a:pt x="15081" y="15081"/>
                  </a:cubicBezTo>
                  <a:cubicBezTo>
                    <a:pt x="24737" y="5425"/>
                    <a:pt x="37834" y="0"/>
                    <a:pt x="51490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3666616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739021" y="7927352"/>
            <a:ext cx="113952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spc="-1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51127" y="7887963"/>
            <a:ext cx="4240189" cy="39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2"/>
              </a:lnSpc>
            </a:pPr>
            <a:r>
              <a:rPr lang="en-US" sz="257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Currículos Inteligentes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51127" y="8311591"/>
            <a:ext cx="5766301" cy="683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6"/>
              </a:lnSpc>
            </a:pPr>
            <a:r>
              <a:rPr lang="en-US" sz="19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Otimização de Currículos, analise de currículos, curriculos especificos.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577519" y="3136513"/>
            <a:ext cx="6070503" cy="5744213"/>
          </a:xfrm>
          <a:custGeom>
            <a:avLst/>
            <a:gdLst/>
            <a:ahLst/>
            <a:cxnLst/>
            <a:rect r="r" b="b" t="t" l="l"/>
            <a:pathLst>
              <a:path h="5744213" w="6070503">
                <a:moveTo>
                  <a:pt x="0" y="0"/>
                </a:moveTo>
                <a:lnTo>
                  <a:pt x="6070503" y="0"/>
                </a:lnTo>
                <a:lnTo>
                  <a:pt x="6070503" y="5744213"/>
                </a:lnTo>
                <a:lnTo>
                  <a:pt x="0" y="5744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745" y="4053587"/>
            <a:ext cx="902953" cy="1103610"/>
          </a:xfrm>
          <a:custGeom>
            <a:avLst/>
            <a:gdLst/>
            <a:ahLst/>
            <a:cxnLst/>
            <a:rect r="r" b="b" t="t" l="l"/>
            <a:pathLst>
              <a:path h="1103610" w="902953">
                <a:moveTo>
                  <a:pt x="0" y="0"/>
                </a:moveTo>
                <a:lnTo>
                  <a:pt x="902954" y="0"/>
                </a:lnTo>
                <a:lnTo>
                  <a:pt x="902954" y="1103609"/>
                </a:lnTo>
                <a:lnTo>
                  <a:pt x="0" y="1103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007163" y="281089"/>
            <a:ext cx="9280837" cy="10046914"/>
          </a:xfrm>
          <a:custGeom>
            <a:avLst/>
            <a:gdLst/>
            <a:ahLst/>
            <a:cxnLst/>
            <a:rect r="r" b="b" t="t" l="l"/>
            <a:pathLst>
              <a:path h="10046914" w="9280837">
                <a:moveTo>
                  <a:pt x="9280837" y="10046915"/>
                </a:moveTo>
                <a:lnTo>
                  <a:pt x="0" y="10046915"/>
                </a:lnTo>
                <a:lnTo>
                  <a:pt x="0" y="0"/>
                </a:lnTo>
                <a:lnTo>
                  <a:pt x="9280837" y="0"/>
                </a:lnTo>
                <a:lnTo>
                  <a:pt x="9280837" y="100469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53115" y="1726175"/>
            <a:ext cx="9995833" cy="6834651"/>
          </a:xfrm>
          <a:custGeom>
            <a:avLst/>
            <a:gdLst/>
            <a:ahLst/>
            <a:cxnLst/>
            <a:rect r="r" b="b" t="t" l="l"/>
            <a:pathLst>
              <a:path h="6834651" w="9995833">
                <a:moveTo>
                  <a:pt x="0" y="0"/>
                </a:moveTo>
                <a:lnTo>
                  <a:pt x="9995833" y="0"/>
                </a:lnTo>
                <a:lnTo>
                  <a:pt x="9995833" y="6834650"/>
                </a:lnTo>
                <a:lnTo>
                  <a:pt x="0" y="683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9231" y="1138183"/>
            <a:ext cx="1086941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IA como Ferramenta de Desenvolvimento Profissional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9351" y="4365703"/>
            <a:ext cx="5536585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Produtividade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5745" y="5587386"/>
            <a:ext cx="8823810" cy="161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01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“Resuma de forma simples </a:t>
            </a:r>
            <a:r>
              <a:rPr lang="en-US" sz="3017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[como efetuar Testes unitários e teste de integração de uma API Rest]</a:t>
            </a:r>
            <a:r>
              <a:rPr lang="en-US" sz="301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05745" y="7946100"/>
            <a:ext cx="832196" cy="824915"/>
          </a:xfrm>
          <a:custGeom>
            <a:avLst/>
            <a:gdLst/>
            <a:ahLst/>
            <a:cxnLst/>
            <a:rect r="r" b="b" t="t" l="l"/>
            <a:pathLst>
              <a:path h="824915" w="832196">
                <a:moveTo>
                  <a:pt x="0" y="0"/>
                </a:moveTo>
                <a:lnTo>
                  <a:pt x="832197" y="0"/>
                </a:lnTo>
                <a:lnTo>
                  <a:pt x="832197" y="824914"/>
                </a:lnTo>
                <a:lnTo>
                  <a:pt x="0" y="8249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24208" y="9250905"/>
            <a:ext cx="216405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https://chatgpt.com/share/6824dc52-ac4c-800f-b785-704fd35086eb"/>
              </a:rPr>
              <a:t>CHATGPT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29495" y="9250905"/>
            <a:ext cx="164503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1" tooltip="https://www.notion.so"/>
              </a:rPr>
              <a:t>NOTION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7290" y="9250905"/>
            <a:ext cx="164503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2" tooltip="https://github.com"/>
              </a:rPr>
              <a:t>GITHUB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9105" y="8211691"/>
            <a:ext cx="1269075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Tools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091" y="4643781"/>
            <a:ext cx="902953" cy="1103610"/>
          </a:xfrm>
          <a:custGeom>
            <a:avLst/>
            <a:gdLst/>
            <a:ahLst/>
            <a:cxnLst/>
            <a:rect r="r" b="b" t="t" l="l"/>
            <a:pathLst>
              <a:path h="1103610" w="902953">
                <a:moveTo>
                  <a:pt x="0" y="0"/>
                </a:moveTo>
                <a:lnTo>
                  <a:pt x="902953" y="0"/>
                </a:lnTo>
                <a:lnTo>
                  <a:pt x="902953" y="1103610"/>
                </a:lnTo>
                <a:lnTo>
                  <a:pt x="0" y="110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9007163" y="281089"/>
            <a:ext cx="9280837" cy="10046914"/>
          </a:xfrm>
          <a:custGeom>
            <a:avLst/>
            <a:gdLst/>
            <a:ahLst/>
            <a:cxnLst/>
            <a:rect r="r" b="b" t="t" l="l"/>
            <a:pathLst>
              <a:path h="10046914" w="9280837">
                <a:moveTo>
                  <a:pt x="9280837" y="10046915"/>
                </a:moveTo>
                <a:lnTo>
                  <a:pt x="0" y="10046915"/>
                </a:lnTo>
                <a:lnTo>
                  <a:pt x="0" y="0"/>
                </a:lnTo>
                <a:lnTo>
                  <a:pt x="9280837" y="0"/>
                </a:lnTo>
                <a:lnTo>
                  <a:pt x="9280837" y="1004691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53115" y="1726175"/>
            <a:ext cx="9995833" cy="6834651"/>
          </a:xfrm>
          <a:custGeom>
            <a:avLst/>
            <a:gdLst/>
            <a:ahLst/>
            <a:cxnLst/>
            <a:rect r="r" b="b" t="t" l="l"/>
            <a:pathLst>
              <a:path h="6834651" w="9995833">
                <a:moveTo>
                  <a:pt x="0" y="0"/>
                </a:moveTo>
                <a:lnTo>
                  <a:pt x="9995833" y="0"/>
                </a:lnTo>
                <a:lnTo>
                  <a:pt x="9995833" y="6834650"/>
                </a:lnTo>
                <a:lnTo>
                  <a:pt x="0" y="68346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15499" y="8369006"/>
            <a:ext cx="832196" cy="824915"/>
          </a:xfrm>
          <a:custGeom>
            <a:avLst/>
            <a:gdLst/>
            <a:ahLst/>
            <a:cxnLst/>
            <a:rect r="r" b="b" t="t" l="l"/>
            <a:pathLst>
              <a:path h="824915" w="832196">
                <a:moveTo>
                  <a:pt x="0" y="0"/>
                </a:moveTo>
                <a:lnTo>
                  <a:pt x="832197" y="0"/>
                </a:lnTo>
                <a:lnTo>
                  <a:pt x="832197" y="824915"/>
                </a:lnTo>
                <a:lnTo>
                  <a:pt x="0" y="82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9231" y="1138183"/>
            <a:ext cx="10869414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spc="-179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IA como Ferramenta de Desenvolvimento Profissional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7696" y="4955898"/>
            <a:ext cx="5536585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Estude de Forma Organizada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4091" y="6177581"/>
            <a:ext cx="9573508" cy="161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3"/>
              </a:lnSpc>
            </a:pPr>
            <a:r>
              <a:rPr lang="en-US" sz="301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“Gere checklist de tarefas diárias a partir de uma meta profissional, </a:t>
            </a:r>
            <a:r>
              <a:rPr lang="en-US" sz="3017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[</a:t>
            </a:r>
            <a:r>
              <a:rPr lang="en-US" sz="3017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Carreira que deseja</a:t>
            </a:r>
            <a:r>
              <a:rPr lang="en-US" sz="3017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]</a:t>
            </a:r>
            <a:r>
              <a:rPr lang="en-US" sz="301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, [</a:t>
            </a:r>
            <a:r>
              <a:rPr lang="en-US" sz="3017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sou iniciante acabei de começar o curso de ADS</a:t>
            </a:r>
            <a:r>
              <a:rPr lang="en-US" sz="301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]”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3962" y="9673811"/>
            <a:ext cx="216405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0" tooltip="https://chatgpt.com/share/6824dc52-ac4c-800f-b785-704fd35086eb"/>
              </a:rPr>
              <a:t>CHATGPT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39249" y="9673811"/>
            <a:ext cx="164503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1" tooltip="https://www.notion.so"/>
              </a:rPr>
              <a:t>NOTION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7044" y="9673811"/>
            <a:ext cx="164503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2" tooltip="https://github.com"/>
              </a:rPr>
              <a:t>GITHUB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8859" y="8634597"/>
            <a:ext cx="1269075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Tools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9007163" y="281089"/>
            <a:ext cx="9280837" cy="10046914"/>
          </a:xfrm>
          <a:custGeom>
            <a:avLst/>
            <a:gdLst/>
            <a:ahLst/>
            <a:cxnLst/>
            <a:rect r="r" b="b" t="t" l="l"/>
            <a:pathLst>
              <a:path h="10046914" w="9280837">
                <a:moveTo>
                  <a:pt x="9280837" y="10046915"/>
                </a:moveTo>
                <a:lnTo>
                  <a:pt x="0" y="10046915"/>
                </a:lnTo>
                <a:lnTo>
                  <a:pt x="0" y="0"/>
                </a:lnTo>
                <a:lnTo>
                  <a:pt x="9280837" y="0"/>
                </a:lnTo>
                <a:lnTo>
                  <a:pt x="9280837" y="1004691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53115" y="1726175"/>
            <a:ext cx="9995833" cy="6834651"/>
          </a:xfrm>
          <a:custGeom>
            <a:avLst/>
            <a:gdLst/>
            <a:ahLst/>
            <a:cxnLst/>
            <a:rect r="r" b="b" t="t" l="l"/>
            <a:pathLst>
              <a:path h="6834651" w="9995833">
                <a:moveTo>
                  <a:pt x="0" y="0"/>
                </a:moveTo>
                <a:lnTo>
                  <a:pt x="9995833" y="0"/>
                </a:lnTo>
                <a:lnTo>
                  <a:pt x="9995833" y="6834650"/>
                </a:lnTo>
                <a:lnTo>
                  <a:pt x="0" y="6834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28988" y="288567"/>
            <a:ext cx="8714588" cy="143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16"/>
              </a:lnSpc>
            </a:pPr>
            <a:r>
              <a:rPr lang="en-US" sz="8930" spc="-285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Smart Resume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1644" y="2231696"/>
            <a:ext cx="9520757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Criação de Currículo em Documento (Word / PDF)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988" y="5247397"/>
            <a:ext cx="8788616" cy="4675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“Sou [</a:t>
            </a:r>
            <a:r>
              <a:rPr lang="en-US" sz="2199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Seu Nome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], atuo como [</a:t>
            </a:r>
            <a:r>
              <a:rPr lang="en-US" sz="2199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Cargo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] há [</a:t>
            </a:r>
            <a:r>
              <a:rPr lang="en-US" sz="2199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X ano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s]. Gere um currículo profissional em Word com seções:</a:t>
            </a:r>
          </a:p>
          <a:p>
            <a:pPr algn="l">
              <a:lnSpc>
                <a:spcPts val="3078"/>
              </a:lnSpc>
            </a:pP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1. Resumo Executivo (3 linhas), 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2. Experiência (até 3 itens com cargo, empresa, período e 3 bullets de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zações),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3. Fo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ção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Acadêmica,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4.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Habilida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Técnic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(hard sk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lls),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5. Competê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ncia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 Comportame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nt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ais (soft skills).  </a:t>
            </a:r>
          </a:p>
          <a:p>
            <a:pPr algn="l">
              <a:lnSpc>
                <a:spcPts val="3078"/>
              </a:lnSpc>
            </a:pP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Us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lingu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gem 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va,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resulta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me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nsu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áveis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2199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ação.”  </a:t>
            </a:r>
          </a:p>
          <a:p>
            <a:pPr algn="l">
              <a:lnSpc>
                <a:spcPts val="307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4982" y="9972675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 u="sng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6" tooltip="https://chatgpt.com/share/6824dc52-ac4c-800f-b785-704fd35086eb"/>
              </a:rPr>
              <a:t>CHATGPT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4982" y="2081024"/>
            <a:ext cx="782114" cy="782114"/>
          </a:xfrm>
          <a:custGeom>
            <a:avLst/>
            <a:gdLst/>
            <a:ahLst/>
            <a:cxnLst/>
            <a:rect r="r" b="b" t="t" l="l"/>
            <a:pathLst>
              <a:path h="782114" w="782114">
                <a:moveTo>
                  <a:pt x="0" y="0"/>
                </a:moveTo>
                <a:lnTo>
                  <a:pt x="782114" y="0"/>
                </a:lnTo>
                <a:lnTo>
                  <a:pt x="782114" y="782114"/>
                </a:lnTo>
                <a:lnTo>
                  <a:pt x="0" y="782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46672" y="4547442"/>
            <a:ext cx="3838414" cy="46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  <a:r>
              <a:rPr lang="en-US" sz="2912" b="true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Prompt ao ChatGPT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64982" y="4121947"/>
            <a:ext cx="727437" cy="889089"/>
          </a:xfrm>
          <a:custGeom>
            <a:avLst/>
            <a:gdLst/>
            <a:ahLst/>
            <a:cxnLst/>
            <a:rect r="r" b="b" t="t" l="l"/>
            <a:pathLst>
              <a:path h="889089" w="727437">
                <a:moveTo>
                  <a:pt x="0" y="0"/>
                </a:moveTo>
                <a:lnTo>
                  <a:pt x="727436" y="0"/>
                </a:lnTo>
                <a:lnTo>
                  <a:pt x="727436" y="889090"/>
                </a:lnTo>
                <a:lnTo>
                  <a:pt x="0" y="8890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46672" y="3197544"/>
            <a:ext cx="746049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900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Template base: </a:t>
            </a:r>
            <a:r>
              <a:rPr lang="en-US" sz="1900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defina seções claras</a:t>
            </a:r>
          </a:p>
          <a:p>
            <a:pPr algn="l">
              <a:lnSpc>
                <a:spcPts val="2280"/>
              </a:lnSpc>
            </a:pPr>
            <a:r>
              <a:rPr lang="en-US" sz="1900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(Resumo, Experiência, Educação, Habilidades, Projetos).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64982" y="3273853"/>
            <a:ext cx="576842" cy="461474"/>
          </a:xfrm>
          <a:custGeom>
            <a:avLst/>
            <a:gdLst/>
            <a:ahLst/>
            <a:cxnLst/>
            <a:rect r="r" b="b" t="t" l="l"/>
            <a:pathLst>
              <a:path h="461474" w="576842">
                <a:moveTo>
                  <a:pt x="0" y="0"/>
                </a:moveTo>
                <a:lnTo>
                  <a:pt x="576842" y="0"/>
                </a:lnTo>
                <a:lnTo>
                  <a:pt x="576842" y="461474"/>
                </a:lnTo>
                <a:lnTo>
                  <a:pt x="0" y="461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32029" y="8901330"/>
            <a:ext cx="6497158" cy="119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638" i="true" b="true">
                <a:solidFill>
                  <a:srgbClr val="216AD9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Refinamento Iterativo: “</a:t>
            </a:r>
            <a:r>
              <a:rPr lang="en-US" sz="2638" i="true">
                <a:solidFill>
                  <a:srgbClr val="216AD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Torne-o mais conciso o  resumo” ou “adicione métricas de desempenho”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5015" y="6948224"/>
            <a:ext cx="4376719" cy="2310076"/>
            <a:chOff x="0" y="0"/>
            <a:chExt cx="1152716" cy="6084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2716" cy="608415"/>
            </a:xfrm>
            <a:custGeom>
              <a:avLst/>
              <a:gdLst/>
              <a:ahLst/>
              <a:cxnLst/>
              <a:rect r="r" b="b" t="t" l="l"/>
              <a:pathLst>
                <a:path h="608415" w="1152716">
                  <a:moveTo>
                    <a:pt x="90213" y="0"/>
                  </a:moveTo>
                  <a:lnTo>
                    <a:pt x="1062503" y="0"/>
                  </a:lnTo>
                  <a:cubicBezTo>
                    <a:pt x="1086429" y="0"/>
                    <a:pt x="1109375" y="9505"/>
                    <a:pt x="1126293" y="26423"/>
                  </a:cubicBezTo>
                  <a:cubicBezTo>
                    <a:pt x="1143212" y="43341"/>
                    <a:pt x="1152716" y="66287"/>
                    <a:pt x="1152716" y="90213"/>
                  </a:cubicBezTo>
                  <a:lnTo>
                    <a:pt x="1152716" y="518202"/>
                  </a:lnTo>
                  <a:cubicBezTo>
                    <a:pt x="1152716" y="568025"/>
                    <a:pt x="1112326" y="608415"/>
                    <a:pt x="1062503" y="608415"/>
                  </a:cubicBezTo>
                  <a:lnTo>
                    <a:pt x="90213" y="608415"/>
                  </a:lnTo>
                  <a:cubicBezTo>
                    <a:pt x="40390" y="608415"/>
                    <a:pt x="0" y="568025"/>
                    <a:pt x="0" y="518202"/>
                  </a:cubicBezTo>
                  <a:lnTo>
                    <a:pt x="0" y="90213"/>
                  </a:lnTo>
                  <a:cubicBezTo>
                    <a:pt x="0" y="40390"/>
                    <a:pt x="40390" y="0"/>
                    <a:pt x="90213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52716" cy="62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16266" y="6948224"/>
            <a:ext cx="4376719" cy="2310076"/>
            <a:chOff x="0" y="0"/>
            <a:chExt cx="1152716" cy="6084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2716" cy="608415"/>
            </a:xfrm>
            <a:custGeom>
              <a:avLst/>
              <a:gdLst/>
              <a:ahLst/>
              <a:cxnLst/>
              <a:rect r="r" b="b" t="t" l="l"/>
              <a:pathLst>
                <a:path h="608415" w="1152716">
                  <a:moveTo>
                    <a:pt x="90213" y="0"/>
                  </a:moveTo>
                  <a:lnTo>
                    <a:pt x="1062503" y="0"/>
                  </a:lnTo>
                  <a:cubicBezTo>
                    <a:pt x="1086429" y="0"/>
                    <a:pt x="1109375" y="9505"/>
                    <a:pt x="1126293" y="26423"/>
                  </a:cubicBezTo>
                  <a:cubicBezTo>
                    <a:pt x="1143212" y="43341"/>
                    <a:pt x="1152716" y="66287"/>
                    <a:pt x="1152716" y="90213"/>
                  </a:cubicBezTo>
                  <a:lnTo>
                    <a:pt x="1152716" y="518202"/>
                  </a:lnTo>
                  <a:cubicBezTo>
                    <a:pt x="1152716" y="568025"/>
                    <a:pt x="1112326" y="608415"/>
                    <a:pt x="1062503" y="608415"/>
                  </a:cubicBezTo>
                  <a:lnTo>
                    <a:pt x="90213" y="608415"/>
                  </a:lnTo>
                  <a:cubicBezTo>
                    <a:pt x="40390" y="608415"/>
                    <a:pt x="0" y="568025"/>
                    <a:pt x="0" y="518202"/>
                  </a:cubicBezTo>
                  <a:lnTo>
                    <a:pt x="0" y="90213"/>
                  </a:lnTo>
                  <a:cubicBezTo>
                    <a:pt x="0" y="40390"/>
                    <a:pt x="40390" y="0"/>
                    <a:pt x="90213" y="0"/>
                  </a:cubicBezTo>
                  <a:close/>
                </a:path>
              </a:pathLst>
            </a:custGeom>
            <a:solidFill>
              <a:srgbClr val="5479F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152716" cy="62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456561" y="3052475"/>
            <a:ext cx="3373910" cy="3327518"/>
          </a:xfrm>
          <a:custGeom>
            <a:avLst/>
            <a:gdLst/>
            <a:ahLst/>
            <a:cxnLst/>
            <a:rect r="r" b="b" t="t" l="l"/>
            <a:pathLst>
              <a:path h="3327518" w="3373910">
                <a:moveTo>
                  <a:pt x="0" y="0"/>
                </a:moveTo>
                <a:lnTo>
                  <a:pt x="3373909" y="0"/>
                </a:lnTo>
                <a:lnTo>
                  <a:pt x="3373909" y="3327518"/>
                </a:lnTo>
                <a:lnTo>
                  <a:pt x="0" y="3327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678623" y="2975688"/>
            <a:ext cx="3018784" cy="3505119"/>
          </a:xfrm>
          <a:custGeom>
            <a:avLst/>
            <a:gdLst/>
            <a:ahLst/>
            <a:cxnLst/>
            <a:rect r="r" b="b" t="t" l="l"/>
            <a:pathLst>
              <a:path h="3505119" w="3018784">
                <a:moveTo>
                  <a:pt x="0" y="0"/>
                </a:moveTo>
                <a:lnTo>
                  <a:pt x="3018784" y="0"/>
                </a:lnTo>
                <a:lnTo>
                  <a:pt x="3018784" y="3505119"/>
                </a:lnTo>
                <a:lnTo>
                  <a:pt x="0" y="3505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58884" y="3186706"/>
            <a:ext cx="3215732" cy="3083083"/>
          </a:xfrm>
          <a:custGeom>
            <a:avLst/>
            <a:gdLst/>
            <a:ahLst/>
            <a:cxnLst/>
            <a:rect r="r" b="b" t="t" l="l"/>
            <a:pathLst>
              <a:path h="3083083" w="3215732">
                <a:moveTo>
                  <a:pt x="0" y="0"/>
                </a:moveTo>
                <a:lnTo>
                  <a:pt x="3215732" y="0"/>
                </a:lnTo>
                <a:lnTo>
                  <a:pt x="3215732" y="3083083"/>
                </a:lnTo>
                <a:lnTo>
                  <a:pt x="0" y="308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939031" y="756363"/>
            <a:ext cx="14497969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true" sz="5600" spc="-179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IA como Ferramenta de Desenvolvimento Profissional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18607" y="356507"/>
            <a:ext cx="6450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216AD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PLATAFORMAS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8884" y="7219718"/>
            <a:ext cx="324898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Resume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56561" y="7219718"/>
            <a:ext cx="350158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Choose your platform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6722" y="7704957"/>
            <a:ext cx="3680056" cy="126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408" spc="-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Crie Curriculos inteligentes com auxilio de IA.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955641" y="6948224"/>
            <a:ext cx="4376719" cy="2310076"/>
            <a:chOff x="0" y="0"/>
            <a:chExt cx="5835625" cy="308010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835625" cy="3080102"/>
              <a:chOff x="0" y="0"/>
              <a:chExt cx="1152716" cy="60841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52716" cy="608415"/>
              </a:xfrm>
              <a:custGeom>
                <a:avLst/>
                <a:gdLst/>
                <a:ahLst/>
                <a:cxnLst/>
                <a:rect r="r" b="b" t="t" l="l"/>
                <a:pathLst>
                  <a:path h="608415" w="1152716">
                    <a:moveTo>
                      <a:pt x="90213" y="0"/>
                    </a:moveTo>
                    <a:lnTo>
                      <a:pt x="1062503" y="0"/>
                    </a:lnTo>
                    <a:cubicBezTo>
                      <a:pt x="1086429" y="0"/>
                      <a:pt x="1109375" y="9505"/>
                      <a:pt x="1126293" y="26423"/>
                    </a:cubicBezTo>
                    <a:cubicBezTo>
                      <a:pt x="1143212" y="43341"/>
                      <a:pt x="1152716" y="66287"/>
                      <a:pt x="1152716" y="90213"/>
                    </a:cubicBezTo>
                    <a:lnTo>
                      <a:pt x="1152716" y="518202"/>
                    </a:lnTo>
                    <a:cubicBezTo>
                      <a:pt x="1152716" y="568025"/>
                      <a:pt x="1112326" y="608415"/>
                      <a:pt x="1062503" y="608415"/>
                    </a:cubicBezTo>
                    <a:lnTo>
                      <a:pt x="90213" y="608415"/>
                    </a:lnTo>
                    <a:cubicBezTo>
                      <a:pt x="40390" y="608415"/>
                      <a:pt x="0" y="568025"/>
                      <a:pt x="0" y="518202"/>
                    </a:cubicBezTo>
                    <a:lnTo>
                      <a:pt x="0" y="90213"/>
                    </a:lnTo>
                    <a:cubicBezTo>
                      <a:pt x="0" y="40390"/>
                      <a:pt x="40390" y="0"/>
                      <a:pt x="90213" y="0"/>
                    </a:cubicBezTo>
                    <a:close/>
                  </a:path>
                </a:pathLst>
              </a:custGeom>
              <a:solidFill>
                <a:srgbClr val="5479F7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1152716" cy="6274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46603" y="368342"/>
              <a:ext cx="4142419" cy="50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b="true" sz="2400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  <a:hlinkClick r:id="rId8" tooltip="https://www.canva.com/resumes/templates/?continuation=50"/>
                </a:rPr>
                <a:t>Canva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81988" y="1010594"/>
              <a:ext cx="4989022" cy="1517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35"/>
                </a:lnSpc>
              </a:pPr>
              <a:r>
                <a:rPr lang="en-US" sz="2167" spc="-6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Milhares de designs gratuitos de Currículos, paineis, entre outros.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456561" y="7895280"/>
            <a:ext cx="3545598" cy="87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459" spc="-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Linkedin | Pdf/Word</a:t>
            </a:r>
          </a:p>
          <a:p>
            <a:pPr algn="l">
              <a:lnSpc>
                <a:spcPts val="3442"/>
              </a:lnSpc>
            </a:pPr>
            <a:r>
              <a:rPr lang="en-US" sz="2459" spc="-7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Github | Site | Portifolio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6A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99245" y="1345537"/>
            <a:ext cx="5943939" cy="2811527"/>
            <a:chOff x="0" y="0"/>
            <a:chExt cx="1565482" cy="74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5482" cy="740484"/>
            </a:xfrm>
            <a:custGeom>
              <a:avLst/>
              <a:gdLst/>
              <a:ahLst/>
              <a:cxnLst/>
              <a:rect r="r" b="b" t="t" l="l"/>
              <a:pathLst>
                <a:path h="740484" w="1565482">
                  <a:moveTo>
                    <a:pt x="66427" y="0"/>
                  </a:moveTo>
                  <a:lnTo>
                    <a:pt x="1499055" y="0"/>
                  </a:lnTo>
                  <a:cubicBezTo>
                    <a:pt x="1535742" y="0"/>
                    <a:pt x="1565482" y="29740"/>
                    <a:pt x="1565482" y="66427"/>
                  </a:cubicBezTo>
                  <a:lnTo>
                    <a:pt x="1565482" y="674057"/>
                  </a:lnTo>
                  <a:cubicBezTo>
                    <a:pt x="1565482" y="710744"/>
                    <a:pt x="1535742" y="740484"/>
                    <a:pt x="1499055" y="740484"/>
                  </a:cubicBezTo>
                  <a:lnTo>
                    <a:pt x="66427" y="740484"/>
                  </a:lnTo>
                  <a:cubicBezTo>
                    <a:pt x="29740" y="740484"/>
                    <a:pt x="0" y="710744"/>
                    <a:pt x="0" y="674057"/>
                  </a:cubicBezTo>
                  <a:lnTo>
                    <a:pt x="0" y="66427"/>
                  </a:lnTo>
                  <a:cubicBezTo>
                    <a:pt x="0" y="29740"/>
                    <a:pt x="29740" y="0"/>
                    <a:pt x="664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65482" cy="759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01274" y="4499964"/>
            <a:ext cx="6041911" cy="2582927"/>
            <a:chOff x="0" y="0"/>
            <a:chExt cx="1591285" cy="6802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1285" cy="680277"/>
            </a:xfrm>
            <a:custGeom>
              <a:avLst/>
              <a:gdLst/>
              <a:ahLst/>
              <a:cxnLst/>
              <a:rect r="r" b="b" t="t" l="l"/>
              <a:pathLst>
                <a:path h="680277" w="1591285">
                  <a:moveTo>
                    <a:pt x="65350" y="0"/>
                  </a:moveTo>
                  <a:lnTo>
                    <a:pt x="1525935" y="0"/>
                  </a:lnTo>
                  <a:cubicBezTo>
                    <a:pt x="1562027" y="0"/>
                    <a:pt x="1591285" y="29258"/>
                    <a:pt x="1591285" y="65350"/>
                  </a:cubicBezTo>
                  <a:lnTo>
                    <a:pt x="1591285" y="614927"/>
                  </a:lnTo>
                  <a:cubicBezTo>
                    <a:pt x="1591285" y="651019"/>
                    <a:pt x="1562027" y="680277"/>
                    <a:pt x="1525935" y="680277"/>
                  </a:cubicBezTo>
                  <a:lnTo>
                    <a:pt x="65350" y="680277"/>
                  </a:lnTo>
                  <a:cubicBezTo>
                    <a:pt x="29258" y="680277"/>
                    <a:pt x="0" y="651019"/>
                    <a:pt x="0" y="614927"/>
                  </a:cubicBezTo>
                  <a:lnTo>
                    <a:pt x="0" y="65350"/>
                  </a:lnTo>
                  <a:cubicBezTo>
                    <a:pt x="0" y="29258"/>
                    <a:pt x="29258" y="0"/>
                    <a:pt x="65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91285" cy="69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69504" y="4811074"/>
            <a:ext cx="746680" cy="786732"/>
          </a:xfrm>
          <a:custGeom>
            <a:avLst/>
            <a:gdLst/>
            <a:ahLst/>
            <a:cxnLst/>
            <a:rect r="r" b="b" t="t" l="l"/>
            <a:pathLst>
              <a:path h="786732" w="746680">
                <a:moveTo>
                  <a:pt x="0" y="0"/>
                </a:moveTo>
                <a:lnTo>
                  <a:pt x="746680" y="0"/>
                </a:lnTo>
                <a:lnTo>
                  <a:pt x="746680" y="786732"/>
                </a:lnTo>
                <a:lnTo>
                  <a:pt x="0" y="786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0" y="2796428"/>
            <a:ext cx="6375588" cy="6901854"/>
          </a:xfrm>
          <a:custGeom>
            <a:avLst/>
            <a:gdLst/>
            <a:ahLst/>
            <a:cxnLst/>
            <a:rect r="r" b="b" t="t" l="l"/>
            <a:pathLst>
              <a:path h="6901854" w="6375588">
                <a:moveTo>
                  <a:pt x="6375588" y="6901855"/>
                </a:moveTo>
                <a:lnTo>
                  <a:pt x="0" y="6901855"/>
                </a:lnTo>
                <a:lnTo>
                  <a:pt x="0" y="0"/>
                </a:lnTo>
                <a:lnTo>
                  <a:pt x="6375588" y="0"/>
                </a:lnTo>
                <a:lnTo>
                  <a:pt x="6375588" y="690185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1883" y="3319421"/>
            <a:ext cx="5814223" cy="5370889"/>
          </a:xfrm>
          <a:custGeom>
            <a:avLst/>
            <a:gdLst/>
            <a:ahLst/>
            <a:cxnLst/>
            <a:rect r="r" b="b" t="t" l="l"/>
            <a:pathLst>
              <a:path h="5370889" w="5814223">
                <a:moveTo>
                  <a:pt x="0" y="0"/>
                </a:moveTo>
                <a:lnTo>
                  <a:pt x="5814223" y="0"/>
                </a:lnTo>
                <a:lnTo>
                  <a:pt x="5814223" y="5370889"/>
                </a:lnTo>
                <a:lnTo>
                  <a:pt x="0" y="5370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301274" y="7444841"/>
            <a:ext cx="6041911" cy="2582927"/>
            <a:chOff x="0" y="0"/>
            <a:chExt cx="1591285" cy="6802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1285" cy="680277"/>
            </a:xfrm>
            <a:custGeom>
              <a:avLst/>
              <a:gdLst/>
              <a:ahLst/>
              <a:cxnLst/>
              <a:rect r="r" b="b" t="t" l="l"/>
              <a:pathLst>
                <a:path h="680277" w="1591285">
                  <a:moveTo>
                    <a:pt x="65350" y="0"/>
                  </a:moveTo>
                  <a:lnTo>
                    <a:pt x="1525935" y="0"/>
                  </a:lnTo>
                  <a:cubicBezTo>
                    <a:pt x="1562027" y="0"/>
                    <a:pt x="1591285" y="29258"/>
                    <a:pt x="1591285" y="65350"/>
                  </a:cubicBezTo>
                  <a:lnTo>
                    <a:pt x="1591285" y="614927"/>
                  </a:lnTo>
                  <a:cubicBezTo>
                    <a:pt x="1591285" y="651019"/>
                    <a:pt x="1562027" y="680277"/>
                    <a:pt x="1525935" y="680277"/>
                  </a:cubicBezTo>
                  <a:lnTo>
                    <a:pt x="65350" y="680277"/>
                  </a:lnTo>
                  <a:cubicBezTo>
                    <a:pt x="29258" y="680277"/>
                    <a:pt x="0" y="651019"/>
                    <a:pt x="0" y="614927"/>
                  </a:cubicBezTo>
                  <a:lnTo>
                    <a:pt x="0" y="65350"/>
                  </a:lnTo>
                  <a:cubicBezTo>
                    <a:pt x="0" y="29258"/>
                    <a:pt x="29258" y="0"/>
                    <a:pt x="653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591285" cy="699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10262" y="7740116"/>
            <a:ext cx="865165" cy="857594"/>
          </a:xfrm>
          <a:custGeom>
            <a:avLst/>
            <a:gdLst/>
            <a:ahLst/>
            <a:cxnLst/>
            <a:rect r="r" b="b" t="t" l="l"/>
            <a:pathLst>
              <a:path h="857594" w="865165">
                <a:moveTo>
                  <a:pt x="0" y="0"/>
                </a:moveTo>
                <a:lnTo>
                  <a:pt x="865165" y="0"/>
                </a:lnTo>
                <a:lnTo>
                  <a:pt x="865165" y="857594"/>
                </a:lnTo>
                <a:lnTo>
                  <a:pt x="0" y="857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82859" y="1568037"/>
            <a:ext cx="833325" cy="833325"/>
          </a:xfrm>
          <a:custGeom>
            <a:avLst/>
            <a:gdLst/>
            <a:ahLst/>
            <a:cxnLst/>
            <a:rect r="r" b="b" t="t" l="l"/>
            <a:pathLst>
              <a:path h="833325" w="833325">
                <a:moveTo>
                  <a:pt x="0" y="0"/>
                </a:moveTo>
                <a:lnTo>
                  <a:pt x="833325" y="0"/>
                </a:lnTo>
                <a:lnTo>
                  <a:pt x="833325" y="833325"/>
                </a:lnTo>
                <a:lnTo>
                  <a:pt x="0" y="833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6001" y="1449643"/>
            <a:ext cx="8126516" cy="89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5"/>
              </a:lnSpc>
            </a:pPr>
            <a:r>
              <a:rPr lang="en-US" sz="5504" spc="-17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Ferramentas de Auxilio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3415" y="439993"/>
            <a:ext cx="10777858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 spc="45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IA COMO 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AM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NTA 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</a:t>
            </a:r>
            <a:r>
              <a:rPr lang="en-US" b="true" sz="1999" spc="455" strike="noStrike" u="non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 DESENVOLVIMENTO PROFISSIONAL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6803" y="1784674"/>
            <a:ext cx="3948394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2" tooltip="https://www.cvwizard.com/app/resumes/e1511ce6-e3bc-42e0-90ba-ff31d3190d5d/edit"/>
              </a:rPr>
              <a:t>CVWizard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14533" y="5216806"/>
            <a:ext cx="1513832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 u="sng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  <a:hlinkClick r:id="rId13" tooltip="https://www.linkedin.com/in/anderson-bishopx/"/>
              </a:rPr>
              <a:t>Linkedin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28377" y="2435956"/>
            <a:ext cx="5456819" cy="1436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8"/>
              </a:lnSpc>
            </a:pPr>
            <a:r>
              <a:rPr lang="en-US" sz="2684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Escreva seu curriculo “Magicamente” ou importe os dados do Linkedin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57987" y="5885469"/>
            <a:ext cx="5387226" cy="84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O próprio Linkedin já dispoem de um modelo de curriculo próprio.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14533" y="8161683"/>
            <a:ext cx="2513429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true">
                <a:solidFill>
                  <a:srgbClr val="216AD9"/>
                </a:solidFill>
                <a:latin typeface="Poppins Bold"/>
                <a:ea typeface="Poppins Bold"/>
                <a:cs typeface="Poppins Bold"/>
                <a:sym typeface="Poppins Bold"/>
              </a:rPr>
              <a:t>Resume Online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57987" y="8830346"/>
            <a:ext cx="5227210" cy="84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377">
                <a:solidFill>
                  <a:srgbClr val="216AD9"/>
                </a:solidFill>
                <a:latin typeface="Poppins"/>
                <a:ea typeface="Poppins"/>
                <a:cs typeface="Poppins"/>
                <a:sym typeface="Poppins"/>
              </a:rPr>
              <a:t>Desenvolva sua página própria como um currículo online.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62966" y="5695605"/>
            <a:ext cx="3133699" cy="494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05"/>
              </a:lnSpc>
              <a:spcBef>
                <a:spcPct val="0"/>
              </a:spcBef>
            </a:pPr>
            <a:r>
              <a:rPr lang="en-US" b="true" sz="3088" spc="704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14" tooltip="https://chatgpt.com/share/6824dc52-ac4c-800f-b785-704fd35086eb"/>
              </a:rPr>
              <a:t>CHATGPT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8108527" y="2751301"/>
            <a:ext cx="3290718" cy="2982405"/>
          </a:xfrm>
          <a:prstGeom prst="line">
            <a:avLst/>
          </a:prstGeom>
          <a:ln cap="flat" w="38100">
            <a:solidFill>
              <a:srgbClr val="CAD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8086907" y="6189633"/>
            <a:ext cx="3214367" cy="2546671"/>
          </a:xfrm>
          <a:prstGeom prst="line">
            <a:avLst/>
          </a:prstGeom>
          <a:ln cap="flat" w="38100">
            <a:solidFill>
              <a:srgbClr val="CAD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8618244" y="5677252"/>
            <a:ext cx="2617912" cy="227840"/>
          </a:xfrm>
          <a:prstGeom prst="line">
            <a:avLst/>
          </a:prstGeom>
          <a:ln cap="flat" w="38100">
            <a:solidFill>
              <a:srgbClr val="CAD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DAGncOFOjJo</dc:identifier>
  <dcterms:modified xsi:type="dcterms:W3CDTF">2011-08-01T06:04:30Z</dcterms:modified>
  <cp:revision>1</cp:revision>
  <dc:title>IA como Ferramenta de Desenvolvimento Profissional</dc:title>
</cp:coreProperties>
</file>